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402" r:id="rId2"/>
    <p:sldId id="393" r:id="rId3"/>
    <p:sldId id="1255" r:id="rId4"/>
    <p:sldId id="1302" r:id="rId5"/>
    <p:sldId id="1287" r:id="rId6"/>
    <p:sldId id="1288" r:id="rId7"/>
    <p:sldId id="1289" r:id="rId8"/>
    <p:sldId id="1290" r:id="rId9"/>
    <p:sldId id="1291" r:id="rId10"/>
    <p:sldId id="1292" r:id="rId11"/>
    <p:sldId id="1293" r:id="rId12"/>
    <p:sldId id="1294" r:id="rId13"/>
    <p:sldId id="1295" r:id="rId14"/>
    <p:sldId id="1296" r:id="rId15"/>
    <p:sldId id="1249" r:id="rId16"/>
    <p:sldId id="1297" r:id="rId17"/>
    <p:sldId id="1298" r:id="rId18"/>
    <p:sldId id="1299" r:id="rId19"/>
    <p:sldId id="1300" r:id="rId20"/>
    <p:sldId id="1301" r:id="rId21"/>
    <p:sldId id="1303" r:id="rId22"/>
    <p:sldId id="1304" r:id="rId23"/>
    <p:sldId id="1228" r:id="rId24"/>
    <p:sldId id="1244" r:id="rId25"/>
    <p:sldId id="1305" r:id="rId26"/>
    <p:sldId id="1246" r:id="rId27"/>
    <p:sldId id="1199" r:id="rId28"/>
    <p:sldId id="1306" r:id="rId29"/>
    <p:sldId id="375" r:id="rId3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7C95E660-7A32-4F93-84BB-6296535FB547}">
          <p14:sldIdLst>
            <p14:sldId id="402"/>
            <p14:sldId id="393"/>
          </p14:sldIdLst>
        </p14:section>
        <p14:section name="Overview" id="{93951374-52D2-4B03-95D8-F12597DBB936}">
          <p14:sldIdLst>
            <p14:sldId id="1255"/>
            <p14:sldId id="1302"/>
            <p14:sldId id="1287"/>
            <p14:sldId id="1288"/>
            <p14:sldId id="1289"/>
            <p14:sldId id="1290"/>
            <p14:sldId id="1291"/>
            <p14:sldId id="1292"/>
            <p14:sldId id="1293"/>
            <p14:sldId id="1294"/>
            <p14:sldId id="1295"/>
            <p14:sldId id="1296"/>
          </p14:sldIdLst>
        </p14:section>
        <p14:section name="Cable Connection" id="{59A705AD-CCBF-48B1-84D9-4DA848E23BFE}">
          <p14:sldIdLst>
            <p14:sldId id="1249"/>
            <p14:sldId id="1297"/>
            <p14:sldId id="1298"/>
            <p14:sldId id="1299"/>
            <p14:sldId id="1300"/>
            <p14:sldId id="1301"/>
            <p14:sldId id="1303"/>
            <p14:sldId id="1304"/>
          </p14:sldIdLst>
        </p14:section>
        <p14:section name="Setting and Commissioning" id="{F3983642-612B-440D-8D41-3DD4B14FE5DB}">
          <p14:sldIdLst>
            <p14:sldId id="1228"/>
            <p14:sldId id="1244"/>
            <p14:sldId id="1305"/>
            <p14:sldId id="1246"/>
          </p14:sldIdLst>
        </p14:section>
        <p14:section name="Installation Tips" id="{9C81B2DA-B394-4D36-90E8-F537C872FABA}">
          <p14:sldIdLst>
            <p14:sldId id="1199"/>
            <p14:sldId id="1306"/>
            <p14:sldId id="37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lax" initials="s" lastIdx="7" clrIdx="2"/>
  <p:cmAuthor id="2" name="vtl" initials="v" lastIdx="1" clrIdx="1">
    <p:extLst>
      <p:ext uri="{19B8F6BF-5375-455C-9EA6-DF929625EA0E}">
        <p15:presenceInfo xmlns:p15="http://schemas.microsoft.com/office/powerpoint/2012/main" userId="S::vtl2@vtl156.onmicrosoft.com::034ebbfd-8584-4971-96a7-616a56293fa2" providerId="AD"/>
      </p:ext>
    </p:extLst>
  </p:cmAuthor>
  <p:cmAuthor id="3" name="lenovo" initials="l" lastIdx="1" clrIdx="3">
    <p:extLst>
      <p:ext uri="{19B8F6BF-5375-455C-9EA6-DF929625EA0E}">
        <p15:presenceInfo xmlns:p15="http://schemas.microsoft.com/office/powerpoint/2012/main" userId="lenov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A3C0"/>
    <a:srgbClr val="FD0001"/>
    <a:srgbClr val="332C2B"/>
    <a:srgbClr val="DBE57D"/>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202B0CA-FC54-4496-8BCA-5EF66A818D29}" styleName="深色样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深色样式 2 - 强调 3/强调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75985" autoAdjust="0"/>
  </p:normalViewPr>
  <p:slideViewPr>
    <p:cSldViewPr snapToGrid="0">
      <p:cViewPr varScale="1">
        <p:scale>
          <a:sx n="58" d="100"/>
          <a:sy n="58" d="100"/>
        </p:scale>
        <p:origin x="1365" y="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A7CE50-1001-449F-AD76-C5FC2954DE60}" type="datetimeFigureOut">
              <a:rPr lang="zh-CN" altLang="en-US" smtClean="0"/>
              <a:t>2023/6/16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F87600-3B38-4F15-84D2-24C1181C8BA7}" type="slidenum">
              <a:rPr lang="zh-CN" altLang="en-US" smtClean="0"/>
              <a:t>‹#›</a:t>
            </a:fld>
            <a:endParaRPr lang="zh-CN" altLang="en-US"/>
          </a:p>
        </p:txBody>
      </p:sp>
    </p:spTree>
    <p:extLst>
      <p:ext uri="{BB962C8B-B14F-4D97-AF65-F5344CB8AC3E}">
        <p14:creationId xmlns:p14="http://schemas.microsoft.com/office/powerpoint/2010/main" val="1408627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altLang="zh-CN" dirty="0"/>
          </a:p>
        </p:txBody>
      </p:sp>
      <p:sp>
        <p:nvSpPr>
          <p:cNvPr id="4" name="Symbol zastępczy numeru slajdu 3"/>
          <p:cNvSpPr>
            <a:spLocks noGrp="1"/>
          </p:cNvSpPr>
          <p:nvPr>
            <p:ph type="sldNum" sz="quarter" idx="5"/>
          </p:nvPr>
        </p:nvSpPr>
        <p:spPr/>
        <p:txBody>
          <a:bodyPr/>
          <a:lstStyle/>
          <a:p>
            <a:fld id="{8B4C0E61-9E60-4128-835B-38A21A91495C}" type="slidenum">
              <a:rPr lang="zh-CN" altLang="en-US" smtClean="0"/>
              <a:t>1</a:t>
            </a:fld>
            <a:endParaRPr lang="zh-CN" altLang="en-US"/>
          </a:p>
        </p:txBody>
      </p:sp>
    </p:spTree>
    <p:extLst>
      <p:ext uri="{BB962C8B-B14F-4D97-AF65-F5344CB8AC3E}">
        <p14:creationId xmlns:p14="http://schemas.microsoft.com/office/powerpoint/2010/main" val="2063529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10</a:t>
            </a:fld>
            <a:endParaRPr lang="zh-CN" altLang="en-US"/>
          </a:p>
        </p:txBody>
      </p:sp>
    </p:spTree>
    <p:extLst>
      <p:ext uri="{BB962C8B-B14F-4D97-AF65-F5344CB8AC3E}">
        <p14:creationId xmlns:p14="http://schemas.microsoft.com/office/powerpoint/2010/main" val="1134965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11</a:t>
            </a:fld>
            <a:endParaRPr lang="zh-CN" altLang="en-US"/>
          </a:p>
        </p:txBody>
      </p:sp>
    </p:spTree>
    <p:extLst>
      <p:ext uri="{BB962C8B-B14F-4D97-AF65-F5344CB8AC3E}">
        <p14:creationId xmlns:p14="http://schemas.microsoft.com/office/powerpoint/2010/main" val="1006704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12</a:t>
            </a:fld>
            <a:endParaRPr lang="zh-CN" altLang="en-US"/>
          </a:p>
        </p:txBody>
      </p:sp>
    </p:spTree>
    <p:extLst>
      <p:ext uri="{BB962C8B-B14F-4D97-AF65-F5344CB8AC3E}">
        <p14:creationId xmlns:p14="http://schemas.microsoft.com/office/powerpoint/2010/main" val="241369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13</a:t>
            </a:fld>
            <a:endParaRPr lang="zh-CN" altLang="en-US"/>
          </a:p>
        </p:txBody>
      </p:sp>
    </p:spTree>
    <p:extLst>
      <p:ext uri="{BB962C8B-B14F-4D97-AF65-F5344CB8AC3E}">
        <p14:creationId xmlns:p14="http://schemas.microsoft.com/office/powerpoint/2010/main" val="2340229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14</a:t>
            </a:fld>
            <a:endParaRPr lang="zh-CN" altLang="en-US"/>
          </a:p>
        </p:txBody>
      </p:sp>
    </p:spTree>
    <p:extLst>
      <p:ext uri="{BB962C8B-B14F-4D97-AF65-F5344CB8AC3E}">
        <p14:creationId xmlns:p14="http://schemas.microsoft.com/office/powerpoint/2010/main" val="2394317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15</a:t>
            </a:fld>
            <a:endParaRPr lang="zh-CN" altLang="en-US"/>
          </a:p>
        </p:txBody>
      </p:sp>
    </p:spTree>
    <p:extLst>
      <p:ext uri="{BB962C8B-B14F-4D97-AF65-F5344CB8AC3E}">
        <p14:creationId xmlns:p14="http://schemas.microsoft.com/office/powerpoint/2010/main" val="1115896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16</a:t>
            </a:fld>
            <a:endParaRPr lang="zh-CN" altLang="en-US"/>
          </a:p>
        </p:txBody>
      </p:sp>
    </p:spTree>
    <p:extLst>
      <p:ext uri="{BB962C8B-B14F-4D97-AF65-F5344CB8AC3E}">
        <p14:creationId xmlns:p14="http://schemas.microsoft.com/office/powerpoint/2010/main" val="3180808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17</a:t>
            </a:fld>
            <a:endParaRPr lang="zh-CN" altLang="en-US"/>
          </a:p>
        </p:txBody>
      </p:sp>
    </p:spTree>
    <p:extLst>
      <p:ext uri="{BB962C8B-B14F-4D97-AF65-F5344CB8AC3E}">
        <p14:creationId xmlns:p14="http://schemas.microsoft.com/office/powerpoint/2010/main" val="2625188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18</a:t>
            </a:fld>
            <a:endParaRPr lang="zh-CN" altLang="en-US"/>
          </a:p>
        </p:txBody>
      </p:sp>
    </p:spTree>
    <p:extLst>
      <p:ext uri="{BB962C8B-B14F-4D97-AF65-F5344CB8AC3E}">
        <p14:creationId xmlns:p14="http://schemas.microsoft.com/office/powerpoint/2010/main" val="2315256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19</a:t>
            </a:fld>
            <a:endParaRPr lang="zh-CN" altLang="en-US"/>
          </a:p>
        </p:txBody>
      </p:sp>
    </p:spTree>
    <p:extLst>
      <p:ext uri="{BB962C8B-B14F-4D97-AF65-F5344CB8AC3E}">
        <p14:creationId xmlns:p14="http://schemas.microsoft.com/office/powerpoint/2010/main" val="124379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dirty="0"/>
          </a:p>
        </p:txBody>
      </p:sp>
      <p:sp>
        <p:nvSpPr>
          <p:cNvPr id="4" name="Symbol zastępczy numeru slajdu 3"/>
          <p:cNvSpPr>
            <a:spLocks noGrp="1"/>
          </p:cNvSpPr>
          <p:nvPr>
            <p:ph type="sldNum" sz="quarter" idx="5"/>
          </p:nvPr>
        </p:nvSpPr>
        <p:spPr/>
        <p:txBody>
          <a:bodyPr/>
          <a:lstStyle/>
          <a:p>
            <a:fld id="{8B4C0E61-9E60-4128-835B-38A21A91495C}" type="slidenum">
              <a:rPr lang="zh-CN" altLang="en-US" smtClean="0"/>
              <a:t>2</a:t>
            </a:fld>
            <a:endParaRPr lang="zh-CN" altLang="en-US"/>
          </a:p>
        </p:txBody>
      </p:sp>
    </p:spTree>
    <p:extLst>
      <p:ext uri="{BB962C8B-B14F-4D97-AF65-F5344CB8AC3E}">
        <p14:creationId xmlns:p14="http://schemas.microsoft.com/office/powerpoint/2010/main" val="1391987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20</a:t>
            </a:fld>
            <a:endParaRPr lang="zh-CN" altLang="en-US"/>
          </a:p>
        </p:txBody>
      </p:sp>
    </p:spTree>
    <p:extLst>
      <p:ext uri="{BB962C8B-B14F-4D97-AF65-F5344CB8AC3E}">
        <p14:creationId xmlns:p14="http://schemas.microsoft.com/office/powerpoint/2010/main" val="1712832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21</a:t>
            </a:fld>
            <a:endParaRPr lang="zh-CN" altLang="en-US"/>
          </a:p>
        </p:txBody>
      </p:sp>
    </p:spTree>
    <p:extLst>
      <p:ext uri="{BB962C8B-B14F-4D97-AF65-F5344CB8AC3E}">
        <p14:creationId xmlns:p14="http://schemas.microsoft.com/office/powerpoint/2010/main" val="2260168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22</a:t>
            </a:fld>
            <a:endParaRPr lang="zh-CN" altLang="en-US"/>
          </a:p>
        </p:txBody>
      </p:sp>
    </p:spTree>
    <p:extLst>
      <p:ext uri="{BB962C8B-B14F-4D97-AF65-F5344CB8AC3E}">
        <p14:creationId xmlns:p14="http://schemas.microsoft.com/office/powerpoint/2010/main" val="2808059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23</a:t>
            </a:fld>
            <a:endParaRPr lang="zh-CN" altLang="en-US"/>
          </a:p>
        </p:txBody>
      </p:sp>
    </p:spTree>
    <p:extLst>
      <p:ext uri="{BB962C8B-B14F-4D97-AF65-F5344CB8AC3E}">
        <p14:creationId xmlns:p14="http://schemas.microsoft.com/office/powerpoint/2010/main" val="2873112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F87600-3B38-4F15-84D2-24C1181C8B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87527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F87600-3B38-4F15-84D2-24C1181C8B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2470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F87600-3B38-4F15-84D2-24C1181C8B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70881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27</a:t>
            </a:fld>
            <a:endParaRPr lang="zh-CN" altLang="en-US"/>
          </a:p>
        </p:txBody>
      </p:sp>
    </p:spTree>
    <p:extLst>
      <p:ext uri="{BB962C8B-B14F-4D97-AF65-F5344CB8AC3E}">
        <p14:creationId xmlns:p14="http://schemas.microsoft.com/office/powerpoint/2010/main" val="2102607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28</a:t>
            </a:fld>
            <a:endParaRPr lang="zh-CN" altLang="en-US"/>
          </a:p>
        </p:txBody>
      </p:sp>
    </p:spTree>
    <p:extLst>
      <p:ext uri="{BB962C8B-B14F-4D97-AF65-F5344CB8AC3E}">
        <p14:creationId xmlns:p14="http://schemas.microsoft.com/office/powerpoint/2010/main" val="1493939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7F87600-3B38-4F15-84D2-24C1181C8BA7}" type="slidenum">
              <a:rPr lang="zh-CN" altLang="en-US" smtClean="0"/>
              <a:t>29</a:t>
            </a:fld>
            <a:endParaRPr lang="zh-CN" altLang="en-US"/>
          </a:p>
        </p:txBody>
      </p:sp>
    </p:spTree>
    <p:extLst>
      <p:ext uri="{BB962C8B-B14F-4D97-AF65-F5344CB8AC3E}">
        <p14:creationId xmlns:p14="http://schemas.microsoft.com/office/powerpoint/2010/main" val="3349507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3</a:t>
            </a:fld>
            <a:endParaRPr lang="zh-CN" altLang="en-US"/>
          </a:p>
        </p:txBody>
      </p:sp>
    </p:spTree>
    <p:extLst>
      <p:ext uri="{BB962C8B-B14F-4D97-AF65-F5344CB8AC3E}">
        <p14:creationId xmlns:p14="http://schemas.microsoft.com/office/powerpoint/2010/main" val="3796472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4</a:t>
            </a:fld>
            <a:endParaRPr lang="zh-CN" altLang="en-US"/>
          </a:p>
        </p:txBody>
      </p:sp>
    </p:spTree>
    <p:extLst>
      <p:ext uri="{BB962C8B-B14F-4D97-AF65-F5344CB8AC3E}">
        <p14:creationId xmlns:p14="http://schemas.microsoft.com/office/powerpoint/2010/main" val="1487134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5</a:t>
            </a:fld>
            <a:endParaRPr lang="zh-CN" altLang="en-US"/>
          </a:p>
        </p:txBody>
      </p:sp>
    </p:spTree>
    <p:extLst>
      <p:ext uri="{BB962C8B-B14F-4D97-AF65-F5344CB8AC3E}">
        <p14:creationId xmlns:p14="http://schemas.microsoft.com/office/powerpoint/2010/main" val="1281455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6</a:t>
            </a:fld>
            <a:endParaRPr lang="zh-CN" altLang="en-US"/>
          </a:p>
        </p:txBody>
      </p:sp>
    </p:spTree>
    <p:extLst>
      <p:ext uri="{BB962C8B-B14F-4D97-AF65-F5344CB8AC3E}">
        <p14:creationId xmlns:p14="http://schemas.microsoft.com/office/powerpoint/2010/main" val="1536205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7</a:t>
            </a:fld>
            <a:endParaRPr lang="zh-CN" altLang="en-US"/>
          </a:p>
        </p:txBody>
      </p:sp>
    </p:spTree>
    <p:extLst>
      <p:ext uri="{BB962C8B-B14F-4D97-AF65-F5344CB8AC3E}">
        <p14:creationId xmlns:p14="http://schemas.microsoft.com/office/powerpoint/2010/main" val="386541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8</a:t>
            </a:fld>
            <a:endParaRPr lang="zh-CN" altLang="en-US"/>
          </a:p>
        </p:txBody>
      </p:sp>
    </p:spTree>
    <p:extLst>
      <p:ext uri="{BB962C8B-B14F-4D97-AF65-F5344CB8AC3E}">
        <p14:creationId xmlns:p14="http://schemas.microsoft.com/office/powerpoint/2010/main" val="2529999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D5AF6D30-7254-4163-B6A6-A79A535AC216}" type="slidenum">
              <a:rPr lang="zh-CN" altLang="en-US" smtClean="0"/>
              <a:t>9</a:t>
            </a:fld>
            <a:endParaRPr lang="zh-CN" altLang="en-US"/>
          </a:p>
        </p:txBody>
      </p:sp>
    </p:spTree>
    <p:extLst>
      <p:ext uri="{BB962C8B-B14F-4D97-AF65-F5344CB8AC3E}">
        <p14:creationId xmlns:p14="http://schemas.microsoft.com/office/powerpoint/2010/main" val="1063821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2540623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1788341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910077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a:t>Title</a:t>
            </a:r>
          </a:p>
        </p:txBody>
      </p:sp>
      <p:sp>
        <p:nvSpPr>
          <p:cNvPr id="3" name="Text 2"/>
          <p:cNvSpPr>
            <a:spLocks noGrp="1"/>
          </p:cNvSpPr>
          <p:nvPr>
            <p:ph type="body" idx="1"/>
          </p:nvPr>
        </p:nvSpPr>
        <p:spPr/>
        <p:txBody>
          <a:bodyPr/>
          <a:lstStyle/>
          <a:p>
            <a:pPr lvl="0"/>
            <a:r>
              <a:rPr lang="en-US"/>
              <a:t>Text</a:t>
            </a:r>
          </a:p>
          <a:p>
            <a:pPr lvl="1"/>
            <a:r>
              <a:rPr lang="en-US"/>
              <a:t>Second level</a:t>
            </a:r>
          </a:p>
          <a:p>
            <a:pPr lvl="2"/>
            <a:r>
              <a:rPr lang="en-US"/>
              <a:t>Third level</a:t>
            </a:r>
          </a:p>
          <a:p>
            <a:pPr lvl="3"/>
            <a:r>
              <a:rPr lang="en-US"/>
              <a:t>Fourth level</a:t>
            </a:r>
          </a:p>
          <a:p>
            <a:pPr lvl="4"/>
            <a:r>
              <a:rPr lang="en-US"/>
              <a:t>Fifth level</a:t>
            </a:r>
          </a:p>
        </p:txBody>
      </p:sp>
      <p:sp>
        <p:nvSpPr>
          <p:cNvPr id="4" name="Date 3"/>
          <p:cNvSpPr>
            <a:spLocks noGrp="1"/>
          </p:cNvSpPr>
          <p:nvPr>
            <p:ph type="dt" sz="half" idx="10"/>
          </p:nvPr>
        </p:nvSpPr>
        <p:spPr/>
        <p:txBody>
          <a:bodyPr/>
          <a:lstStyle/>
          <a:p>
            <a:fld id="{C16525B2-4347-4F72-BAF7-76B19438D329}" type="datetimeFigureOut">
              <a:rPr lang="en-US" smtClean="0"/>
              <a:t>6/16/2023</a:t>
            </a:fld>
            <a:endParaRPr lang="en-US" dirty="0"/>
          </a:p>
        </p:txBody>
      </p:sp>
      <p:sp>
        <p:nvSpPr>
          <p:cNvPr id="5" name="Footer 4"/>
          <p:cNvSpPr>
            <a:spLocks noGrp="1"/>
          </p:cNvSpPr>
          <p:nvPr>
            <p:ph type="ftr" sz="quarter" idx="11"/>
          </p:nvPr>
        </p:nvSpPr>
        <p:spPr/>
        <p:txBody>
          <a:bodyPr/>
          <a:lstStyle/>
          <a:p>
            <a:endParaRPr lang="en-US" dirty="0"/>
          </a:p>
        </p:txBody>
      </p:sp>
      <p:sp>
        <p:nvSpPr>
          <p:cNvPr id="6" name="Slide number 5"/>
          <p:cNvSpPr>
            <a:spLocks noGrp="1"/>
          </p:cNvSpPr>
          <p:nvPr>
            <p:ph type="sldNum" sz="quarter" idx="12"/>
          </p:nvPr>
        </p:nvSpPr>
        <p:spPr/>
        <p:txBody>
          <a:bodyPr/>
          <a:lstStyle/>
          <a:p>
            <a:fld id="{80F073CC-40D5-4B23-8DF0-9BD0A0C12F2C}" type="slidenum">
              <a:rPr lang="en-US" smtClean="0"/>
              <a:t>‹#›</a:t>
            </a:fld>
            <a:endParaRPr lang="en-US" dirty="0"/>
          </a:p>
        </p:txBody>
      </p:sp>
    </p:spTree>
    <p:extLst>
      <p:ext uri="{BB962C8B-B14F-4D97-AF65-F5344CB8AC3E}">
        <p14:creationId xmlns:p14="http://schemas.microsoft.com/office/powerpoint/2010/main" val="99032401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577589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3852682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1395204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1699926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585085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3467003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1395339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0401CA9B-AC89-47C2-9D97-1228CAD60466}" type="datetimeFigureOut">
              <a:rPr lang="zh-CN" altLang="en-US" smtClean="0"/>
              <a:t>2023/6/16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3729072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1CA9B-AC89-47C2-9D97-1228CAD60466}" type="datetimeFigureOut">
              <a:rPr lang="zh-CN" altLang="en-US" smtClean="0"/>
              <a:t>2023/6/16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6F802-200F-4683-88FA-B177D8BD8614}" type="slidenum">
              <a:rPr lang="zh-CN" altLang="en-US" smtClean="0"/>
              <a:t>‹#›</a:t>
            </a:fld>
            <a:endParaRPr lang="zh-CN" altLang="en-US"/>
          </a:p>
        </p:txBody>
      </p:sp>
    </p:spTree>
    <p:extLst>
      <p:ext uri="{BB962C8B-B14F-4D97-AF65-F5344CB8AC3E}">
        <p14:creationId xmlns:p14="http://schemas.microsoft.com/office/powerpoint/2010/main" val="3913771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BAA9D4B4-4BE4-42BD-BC13-456642CC52D3}"/>
              </a:ext>
            </a:extLst>
          </p:cNvPr>
          <p:cNvPicPr>
            <a:picLocks noChangeAspect="1"/>
          </p:cNvPicPr>
          <p:nvPr/>
        </p:nvPicPr>
        <p:blipFill>
          <a:blip r:embed="rId3">
            <a:extLst>
              <a:ext uri="{28A0092B-C50C-407E-A947-70E740481C1C}">
                <a14:useLocalDpi xmlns:a14="http://schemas.microsoft.com/office/drawing/2010/main" val="0"/>
              </a:ext>
            </a:extLst>
          </a:blip>
          <a:srcRect l="5856" t="1417" r="15196" b="1417"/>
          <a:stretch>
            <a:fillRect/>
          </a:stretch>
        </p:blipFill>
        <p:spPr>
          <a:xfrm>
            <a:off x="0" y="0"/>
            <a:ext cx="12192000" cy="6857281"/>
          </a:xfrm>
          <a:custGeom>
            <a:avLst/>
            <a:gdLst>
              <a:gd name="connsiteX0" fmla="*/ 0 w 9906000"/>
              <a:gd name="connsiteY0" fmla="*/ 0 h 6858000"/>
              <a:gd name="connsiteX1" fmla="*/ 9906000 w 9906000"/>
              <a:gd name="connsiteY1" fmla="*/ 0 h 6858000"/>
              <a:gd name="connsiteX2" fmla="*/ 9906000 w 9906000"/>
              <a:gd name="connsiteY2" fmla="*/ 6858000 h 6858000"/>
              <a:gd name="connsiteX3" fmla="*/ 0 w 990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906000" h="6858000">
                <a:moveTo>
                  <a:pt x="0" y="0"/>
                </a:moveTo>
                <a:lnTo>
                  <a:pt x="9906000" y="0"/>
                </a:lnTo>
                <a:lnTo>
                  <a:pt x="9906000" y="6858000"/>
                </a:lnTo>
                <a:lnTo>
                  <a:pt x="0" y="6858000"/>
                </a:lnTo>
                <a:close/>
              </a:path>
            </a:pathLst>
          </a:custGeom>
        </p:spPr>
      </p:pic>
      <p:sp>
        <p:nvSpPr>
          <p:cNvPr id="9" name="矩形 8"/>
          <p:cNvSpPr/>
          <p:nvPr/>
        </p:nvSpPr>
        <p:spPr>
          <a:xfrm>
            <a:off x="1828800" y="807721"/>
            <a:ext cx="5513215" cy="6125760"/>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文本框 10"/>
          <p:cNvSpPr txBox="1"/>
          <p:nvPr/>
        </p:nvSpPr>
        <p:spPr>
          <a:xfrm>
            <a:off x="10660829" y="5809501"/>
            <a:ext cx="1267820" cy="523220"/>
          </a:xfrm>
          <a:prstGeom prst="rect">
            <a:avLst/>
          </a:prstGeom>
          <a:noFill/>
        </p:spPr>
        <p:txBody>
          <a:bodyPr wrap="square" rtlCol="0">
            <a:spAutoFit/>
          </a:bodyPr>
          <a:lstStyle/>
          <a:p>
            <a:pPr algn="r"/>
            <a:r>
              <a:rPr lang="en-US" altLang="zh-CN" sz="1400" dirty="0">
                <a:solidFill>
                  <a:schemeClr val="bg1"/>
                </a:solidFill>
                <a:latin typeface="Calibri" panose="020F0502020204030204" pitchFamily="34" charset="0"/>
                <a:cs typeface="Calibri" panose="020F0502020204030204" pitchFamily="34" charset="0"/>
              </a:rPr>
              <a:t>19</a:t>
            </a:r>
            <a:r>
              <a:rPr lang="pl-PL" altLang="zh-CN" sz="1400" dirty="0">
                <a:solidFill>
                  <a:schemeClr val="bg1"/>
                </a:solidFill>
                <a:latin typeface="Calibri" panose="020F0502020204030204" pitchFamily="34" charset="0"/>
                <a:cs typeface="Calibri" panose="020F0502020204030204" pitchFamily="34" charset="0"/>
              </a:rPr>
              <a:t> </a:t>
            </a:r>
            <a:r>
              <a:rPr lang="en-US" altLang="zh-CN" sz="1400" dirty="0">
                <a:solidFill>
                  <a:schemeClr val="bg1"/>
                </a:solidFill>
                <a:latin typeface="Calibri" panose="020F0502020204030204" pitchFamily="34" charset="0"/>
                <a:cs typeface="Calibri" panose="020F0502020204030204" pitchFamily="34" charset="0"/>
              </a:rPr>
              <a:t>April 2023</a:t>
            </a:r>
            <a:r>
              <a:rPr lang="pl-PL" altLang="zh-CN" sz="1400" dirty="0">
                <a:solidFill>
                  <a:schemeClr val="bg1"/>
                </a:solidFill>
                <a:latin typeface="Calibri" panose="020F0502020204030204" pitchFamily="34" charset="0"/>
                <a:cs typeface="Calibri" panose="020F0502020204030204" pitchFamily="34" charset="0"/>
              </a:rPr>
              <a:t> webinar</a:t>
            </a:r>
            <a:endParaRPr lang="en-US" altLang="zh-CN" sz="1400" dirty="0">
              <a:solidFill>
                <a:schemeClr val="bg1"/>
              </a:solidFill>
              <a:latin typeface="Calibri" panose="020F0502020204030204" pitchFamily="34" charset="0"/>
              <a:cs typeface="Calibri" panose="020F0502020204030204" pitchFamily="34" charset="0"/>
            </a:endParaRPr>
          </a:p>
        </p:txBody>
      </p:sp>
      <p:sp>
        <p:nvSpPr>
          <p:cNvPr id="17" name="文本框 16"/>
          <p:cNvSpPr txBox="1"/>
          <p:nvPr/>
        </p:nvSpPr>
        <p:spPr>
          <a:xfrm>
            <a:off x="7248128" y="4263363"/>
            <a:ext cx="4656950" cy="938719"/>
          </a:xfrm>
          <a:prstGeom prst="rect">
            <a:avLst/>
          </a:prstGeom>
          <a:noFill/>
        </p:spPr>
        <p:txBody>
          <a:bodyPr wrap="square" rtlCol="0">
            <a:spAutoFit/>
          </a:bodyPr>
          <a:lstStyle/>
          <a:p>
            <a:pPr algn="r"/>
            <a:r>
              <a:rPr lang="en-US" altLang="zh-CN" sz="3100" b="1" dirty="0">
                <a:solidFill>
                  <a:srgbClr val="FFC000"/>
                </a:solidFill>
                <a:latin typeface="Calibri" panose="020F0502020204030204" pitchFamily="34" charset="0"/>
                <a:cs typeface="Calibri" panose="020F0502020204030204" pitchFamily="34" charset="0"/>
                <a:sym typeface="+mn-ea"/>
              </a:rPr>
              <a:t>EV Charger</a:t>
            </a:r>
          </a:p>
          <a:p>
            <a:pPr algn="r"/>
            <a:r>
              <a:rPr lang="en-US" altLang="zh-CN" sz="2400" b="1" dirty="0">
                <a:solidFill>
                  <a:srgbClr val="FFC000"/>
                </a:solidFill>
                <a:latin typeface="Calibri" panose="020F0502020204030204" pitchFamily="34" charset="0"/>
                <a:cs typeface="Calibri" panose="020F0502020204030204" pitchFamily="34" charset="0"/>
                <a:sym typeface="+mn-ea"/>
              </a:rPr>
              <a:t>Solution</a:t>
            </a:r>
            <a:endParaRPr lang="pl-PL" altLang="zh-CN" sz="2400" b="1" dirty="0">
              <a:solidFill>
                <a:srgbClr val="FFC000"/>
              </a:solidFill>
              <a:latin typeface="Calibri" panose="020F0502020204030204" pitchFamily="34" charset="0"/>
              <a:cs typeface="Calibri" panose="020F0502020204030204" pitchFamily="34" charset="0"/>
              <a:sym typeface="+mn-ea"/>
            </a:endParaRPr>
          </a:p>
        </p:txBody>
      </p:sp>
      <p:sp>
        <p:nvSpPr>
          <p:cNvPr id="18" name="文本框 17"/>
          <p:cNvSpPr txBox="1"/>
          <p:nvPr/>
        </p:nvSpPr>
        <p:spPr>
          <a:xfrm>
            <a:off x="7058383" y="3284984"/>
            <a:ext cx="4798257" cy="830997"/>
          </a:xfrm>
          <a:prstGeom prst="rect">
            <a:avLst/>
          </a:prstGeom>
          <a:noFill/>
        </p:spPr>
        <p:txBody>
          <a:bodyPr wrap="square" rtlCol="0">
            <a:spAutoFit/>
          </a:bodyPr>
          <a:lstStyle/>
          <a:p>
            <a:pPr algn="r"/>
            <a:r>
              <a:rPr lang="en-US" altLang="zh-CN" sz="4700" b="1" dirty="0">
                <a:solidFill>
                  <a:schemeClr val="bg1"/>
                </a:solidFill>
                <a:latin typeface="Calibri" panose="020F0502020204030204" pitchFamily="34" charset="0"/>
                <a:cs typeface="Calibri" panose="020F0502020204030204" pitchFamily="34" charset="0"/>
              </a:rPr>
              <a:t>SOLA</a:t>
            </a:r>
            <a:r>
              <a:rPr lang="en-US" altLang="zh-CN" sz="4700" b="1" dirty="0">
                <a:solidFill>
                  <a:srgbClr val="FFC000"/>
                </a:solidFill>
                <a:latin typeface="Calibri" panose="020F0502020204030204" pitchFamily="34" charset="0"/>
                <a:cs typeface="Calibri" panose="020F0502020204030204" pitchFamily="34" charset="0"/>
              </a:rPr>
              <a:t>X </a:t>
            </a:r>
            <a:r>
              <a:rPr lang="en-US" altLang="zh-CN" sz="4700" b="1" dirty="0">
                <a:solidFill>
                  <a:schemeClr val="bg1"/>
                </a:solidFill>
                <a:latin typeface="Calibri" panose="020F0502020204030204" pitchFamily="34" charset="0"/>
                <a:cs typeface="Calibri" panose="020F0502020204030204" pitchFamily="34" charset="0"/>
              </a:rPr>
              <a:t>POWER</a:t>
            </a:r>
          </a:p>
        </p:txBody>
      </p:sp>
      <p:cxnSp>
        <p:nvCxnSpPr>
          <p:cNvPr id="19" name="直接连接符 18"/>
          <p:cNvCxnSpPr/>
          <p:nvPr/>
        </p:nvCxnSpPr>
        <p:spPr>
          <a:xfrm>
            <a:off x="7485888" y="4167066"/>
            <a:ext cx="4298744" cy="0"/>
          </a:xfrm>
          <a:prstGeom prst="line">
            <a:avLst/>
          </a:prstGeom>
          <a:ln>
            <a:solidFill>
              <a:schemeClr val="bg1"/>
            </a:solidFill>
          </a:ln>
        </p:spPr>
        <p:style>
          <a:lnRef idx="1">
            <a:schemeClr val="accent4"/>
          </a:lnRef>
          <a:fillRef idx="0">
            <a:schemeClr val="accent4"/>
          </a:fillRef>
          <a:effectRef idx="0">
            <a:schemeClr val="accent4"/>
          </a:effectRef>
          <a:fontRef idx="minor">
            <a:schemeClr val="tx1"/>
          </a:fontRef>
        </p:style>
      </p:cxnSp>
      <p:pic>
        <p:nvPicPr>
          <p:cNvPr id="1027" name="Picture 3" descr="C:\Users\Administrator\Desktop\logo\solax log-白字.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92544" y="404664"/>
            <a:ext cx="819288" cy="108012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a:extLst>
              <a:ext uri="{FF2B5EF4-FFF2-40B4-BE49-F238E27FC236}">
                <a16:creationId xmlns:a16="http://schemas.microsoft.com/office/drawing/2014/main" id="{81429312-11B7-4BE5-A8C2-0E748CECDF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386" t="11434" r="19740" b="99"/>
          <a:stretch/>
        </p:blipFill>
        <p:spPr>
          <a:xfrm>
            <a:off x="-2042819" y="944724"/>
            <a:ext cx="9229217" cy="5525524"/>
          </a:xfrm>
          <a:prstGeom prst="rect">
            <a:avLst/>
          </a:prstGeom>
        </p:spPr>
      </p:pic>
    </p:spTree>
    <p:extLst>
      <p:ext uri="{BB962C8B-B14F-4D97-AF65-F5344CB8AC3E}">
        <p14:creationId xmlns:p14="http://schemas.microsoft.com/office/powerpoint/2010/main" val="2553342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a:spLocks noChangeAspect="1"/>
          </p:cNvSpPr>
          <p:nvPr/>
        </p:nvSpPr>
        <p:spPr>
          <a:xfrm>
            <a:off x="0" y="-1"/>
            <a:ext cx="12192000" cy="409302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8" name="文本框 17">
            <a:extLst>
              <a:ext uri="{FF2B5EF4-FFF2-40B4-BE49-F238E27FC236}">
                <a16:creationId xmlns:a16="http://schemas.microsoft.com/office/drawing/2014/main" id="{178739D1-F854-4528-BC3B-737598621CD1}"/>
              </a:ext>
            </a:extLst>
          </p:cNvPr>
          <p:cNvSpPr txBox="1"/>
          <p:nvPr/>
        </p:nvSpPr>
        <p:spPr>
          <a:xfrm flipH="1">
            <a:off x="2669383" y="1326637"/>
            <a:ext cx="6853234" cy="584775"/>
          </a:xfrm>
          <a:prstGeom prst="rect">
            <a:avLst/>
          </a:prstGeom>
          <a:noFill/>
        </p:spPr>
        <p:txBody>
          <a:bodyPr wrap="square" rtlCol="0">
            <a:spAutoFit/>
          </a:bodyPr>
          <a:lstStyle/>
          <a:p>
            <a:pPr algn="ctr"/>
            <a:r>
              <a:rPr lang="en-US" altLang="zh-CN" sz="3200" b="1" dirty="0">
                <a:solidFill>
                  <a:schemeClr val="bg1"/>
                </a:solidFill>
                <a:latin typeface="Arial" panose="020B0604020202020204" pitchFamily="34" charset="0"/>
                <a:cs typeface="Arial" panose="020B0604020202020204" pitchFamily="34" charset="0"/>
              </a:rPr>
              <a:t>SMART EV CHARGER</a:t>
            </a:r>
          </a:p>
        </p:txBody>
      </p:sp>
      <p:pic>
        <p:nvPicPr>
          <p:cNvPr id="23" name="图片 22">
            <a:extLst>
              <a:ext uri="{FF2B5EF4-FFF2-40B4-BE49-F238E27FC236}">
                <a16:creationId xmlns:a16="http://schemas.microsoft.com/office/drawing/2014/main" id="{26DB88F7-6DF0-414F-B23B-057F0101CC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6002" y="2271860"/>
            <a:ext cx="2644658" cy="3512478"/>
          </a:xfrm>
          <a:prstGeom prst="rect">
            <a:avLst/>
          </a:prstGeom>
        </p:spPr>
      </p:pic>
      <p:sp>
        <p:nvSpPr>
          <p:cNvPr id="11" name="矩形 59">
            <a:extLst>
              <a:ext uri="{FF2B5EF4-FFF2-40B4-BE49-F238E27FC236}">
                <a16:creationId xmlns:a16="http://schemas.microsoft.com/office/drawing/2014/main" id="{417EB60D-C08D-46A2-B413-0FEC577FA8B4}"/>
              </a:ext>
            </a:extLst>
          </p:cNvPr>
          <p:cNvSpPr/>
          <p:nvPr/>
        </p:nvSpPr>
        <p:spPr>
          <a:xfrm>
            <a:off x="4666645" y="2931166"/>
            <a:ext cx="6127447" cy="286232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r>
              <a:rPr lang="en-US" altLang="zh-CN" sz="1800" dirty="0">
                <a:solidFill>
                  <a:schemeClr val="bg1"/>
                </a:solidFill>
              </a:rPr>
              <a:t>ECO mode help users to charge EV use renewable energy as much as possible while staying above the set minimum efficiency. Electricity from the grid will help maintain the set minimum efficiency. A charging current </a:t>
            </a:r>
            <a:r>
              <a:rPr lang="en-US" altLang="zh-CN" sz="1800" dirty="0"/>
              <a:t>can be set thus control the minimum efficiency. For example, the users set the charging current 16A. If the current from the inverter is only 10A then the rest would be taken from the grid as 6A. If the current from the inverter is 18A, then the Smart EV Charger will output 18A.</a:t>
            </a:r>
            <a:endParaRPr lang="zh-CN" altLang="zh-CN" sz="1800" dirty="0"/>
          </a:p>
        </p:txBody>
      </p:sp>
      <p:sp>
        <p:nvSpPr>
          <p:cNvPr id="12" name="文本框 11">
            <a:extLst>
              <a:ext uri="{FF2B5EF4-FFF2-40B4-BE49-F238E27FC236}">
                <a16:creationId xmlns:a16="http://schemas.microsoft.com/office/drawing/2014/main" id="{5034357C-D4F9-402E-A4A7-B2E536109105}"/>
              </a:ext>
            </a:extLst>
          </p:cNvPr>
          <p:cNvSpPr txBox="1"/>
          <p:nvPr/>
        </p:nvSpPr>
        <p:spPr>
          <a:xfrm>
            <a:off x="4648825" y="2331440"/>
            <a:ext cx="1869075" cy="461665"/>
          </a:xfrm>
          <a:prstGeom prst="rect">
            <a:avLst/>
          </a:prstGeom>
          <a:noFill/>
        </p:spPr>
        <p:txBody>
          <a:bodyPr wrap="square" rtlCol="0">
            <a:spAutoFit/>
          </a:bodyPr>
          <a:lstStyle>
            <a:defPPr>
              <a:defRPr lang="en-US"/>
            </a:defPPr>
            <a:lvl1pPr>
              <a:defRPr sz="4800" b="1">
                <a:solidFill>
                  <a:schemeClr val="bg1">
                    <a:lumMod val="90000"/>
                    <a:lumOff val="10000"/>
                  </a:schemeClr>
                </a:solidFill>
                <a:latin typeface="Montserrat" panose="00000500000000000000" pitchFamily="50" charset="0"/>
                <a:cs typeface="Arial" panose="020B0604020202020204" pitchFamily="34" charset="0"/>
              </a:defRPr>
            </a:lvl1pPr>
          </a:lstStyle>
          <a:p>
            <a:r>
              <a:rPr kumimoji="0" lang="en-US" altLang="zh-CN" sz="2400" b="1" i="0" u="none" strike="noStrike" kern="1200" cap="none" spc="0" normalizeH="0" baseline="0" noProof="0" dirty="0">
                <a:ln>
                  <a:noFill/>
                </a:ln>
                <a:solidFill>
                  <a:srgbClr val="00B0F0"/>
                </a:solidFill>
                <a:effectLst/>
                <a:uLnTx/>
                <a:uFillTx/>
                <a:latin typeface="Calibri" panose="020F0502020204030204" charset="0"/>
                <a:ea typeface="等线" panose="02010600030101010101" charset="-122"/>
                <a:cs typeface="+mn-cs"/>
              </a:rPr>
              <a:t>ECO mode</a:t>
            </a:r>
            <a:endParaRPr lang="zh-CN" altLang="en-US" sz="2400" b="0"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6782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58" name="文本框 57">
            <a:extLst>
              <a:ext uri="{FF2B5EF4-FFF2-40B4-BE49-F238E27FC236}">
                <a16:creationId xmlns:a16="http://schemas.microsoft.com/office/drawing/2014/main" id="{51BB54D4-5051-4C54-9ACD-2A777D6A7EA8}"/>
              </a:ext>
            </a:extLst>
          </p:cNvPr>
          <p:cNvSpPr txBox="1"/>
          <p:nvPr/>
        </p:nvSpPr>
        <p:spPr>
          <a:xfrm>
            <a:off x="3912248" y="1654993"/>
            <a:ext cx="3825903" cy="746404"/>
          </a:xfrm>
          <a:prstGeom prst="rect">
            <a:avLst/>
          </a:prstGeom>
          <a:noFill/>
        </p:spPr>
        <p:txBody>
          <a:bodyPr wrap="square" rtlCol="0">
            <a:spAutoFit/>
          </a:bodyPr>
          <a:lstStyle>
            <a:defPPr>
              <a:defRPr lang="en-US"/>
            </a:defPPr>
            <a:lvl1pPr>
              <a:defRPr sz="4800" b="1">
                <a:solidFill>
                  <a:schemeClr val="bg1">
                    <a:lumMod val="90000"/>
                    <a:lumOff val="10000"/>
                  </a:schemeClr>
                </a:solidFill>
                <a:latin typeface="Montserrat" panose="00000500000000000000" pitchFamily="50" charset="0"/>
                <a:cs typeface="Arial" panose="020B0604020202020204" pitchFamily="34" charset="0"/>
              </a:defRPr>
            </a:lvl1pPr>
          </a:lstStyle>
          <a:p>
            <a:r>
              <a:rPr kumimoji="0" lang="en-US" altLang="zh-CN" sz="2400" b="1" i="0" u="none" strike="noStrike" kern="1200" cap="none" spc="0" normalizeH="0" baseline="0" noProof="0" dirty="0">
                <a:ln>
                  <a:noFill/>
                </a:ln>
                <a:solidFill>
                  <a:srgbClr val="00B0F0"/>
                </a:solidFill>
                <a:effectLst/>
                <a:uLnTx/>
                <a:uFillTx/>
                <a:latin typeface="Calibri" panose="020F0502020204030204" charset="0"/>
                <a:ea typeface="等线" panose="02010600030101010101" charset="-122"/>
                <a:cs typeface="+mn-cs"/>
              </a:rPr>
              <a:t>ECO mode (6/10/16/20/25A)</a:t>
            </a:r>
            <a:endParaRPr lang="zh-CN" altLang="en-US" sz="2400" b="0" dirty="0">
              <a:solidFill>
                <a:srgbClr val="00B0F0"/>
              </a:solidFill>
              <a:latin typeface="Calibri" panose="020F0502020204030204" pitchFamily="34" charset="0"/>
              <a:cs typeface="Calibri" panose="020F0502020204030204" pitchFamily="34" charset="0"/>
            </a:endParaRPr>
          </a:p>
        </p:txBody>
      </p:sp>
      <p:sp>
        <p:nvSpPr>
          <p:cNvPr id="59" name="文本框 58">
            <a:extLst>
              <a:ext uri="{FF2B5EF4-FFF2-40B4-BE49-F238E27FC236}">
                <a16:creationId xmlns:a16="http://schemas.microsoft.com/office/drawing/2014/main" id="{F6F119E9-1F55-4775-85E9-E31227447FA0}"/>
              </a:ext>
            </a:extLst>
          </p:cNvPr>
          <p:cNvSpPr txBox="1"/>
          <p:nvPr/>
        </p:nvSpPr>
        <p:spPr>
          <a:xfrm>
            <a:off x="790131" y="2865947"/>
            <a:ext cx="2122765" cy="597123"/>
          </a:xfrm>
          <a:prstGeom prst="rect">
            <a:avLst/>
          </a:prstGeom>
          <a:noFill/>
        </p:spPr>
        <p:txBody>
          <a:bodyPr wrap="square">
            <a:spAutoFit/>
          </a:bodyPr>
          <a:lstStyle/>
          <a:p>
            <a:r>
              <a:rPr lang="en-US" altLang="zh-CN" dirty="0">
                <a:latin typeface="Calibri" panose="020F0502020204030204" charset="0"/>
                <a:ea typeface="等线" panose="02010600030101010101" charset="-122"/>
              </a:rPr>
              <a:t>Charge Power (kW)</a:t>
            </a:r>
            <a:endParaRPr lang="zh-CN" altLang="en-US" dirty="0"/>
          </a:p>
        </p:txBody>
      </p:sp>
      <p:sp>
        <p:nvSpPr>
          <p:cNvPr id="60" name="文本框 59">
            <a:extLst>
              <a:ext uri="{FF2B5EF4-FFF2-40B4-BE49-F238E27FC236}">
                <a16:creationId xmlns:a16="http://schemas.microsoft.com/office/drawing/2014/main" id="{CA31C297-2D11-4BA2-B4B0-4F82046E2C0D}"/>
              </a:ext>
            </a:extLst>
          </p:cNvPr>
          <p:cNvSpPr txBox="1"/>
          <p:nvPr/>
        </p:nvSpPr>
        <p:spPr>
          <a:xfrm>
            <a:off x="10731134" y="5539363"/>
            <a:ext cx="643909" cy="597123"/>
          </a:xfrm>
          <a:prstGeom prst="rect">
            <a:avLst/>
          </a:prstGeom>
          <a:noFill/>
        </p:spPr>
        <p:txBody>
          <a:bodyPr wrap="square">
            <a:spAutoFit/>
          </a:bodyPr>
          <a:lstStyle/>
          <a:p>
            <a:r>
              <a:rPr lang="en-US" altLang="zh-CN" dirty="0">
                <a:solidFill>
                  <a:schemeClr val="bg1"/>
                </a:solidFill>
                <a:latin typeface="Calibri" panose="020F0502020204030204" charset="0"/>
                <a:ea typeface="等线" panose="02010600030101010101" charset="-122"/>
              </a:rPr>
              <a:t>Time</a:t>
            </a:r>
            <a:endParaRPr lang="zh-CN" altLang="en-US" dirty="0">
              <a:solidFill>
                <a:schemeClr val="bg1"/>
              </a:solidFill>
            </a:endParaRPr>
          </a:p>
        </p:txBody>
      </p:sp>
      <p:sp>
        <p:nvSpPr>
          <p:cNvPr id="61" name="文本框 60">
            <a:extLst>
              <a:ext uri="{FF2B5EF4-FFF2-40B4-BE49-F238E27FC236}">
                <a16:creationId xmlns:a16="http://schemas.microsoft.com/office/drawing/2014/main" id="{25945B4E-48EE-4000-A0E6-9684469A5FF1}"/>
              </a:ext>
            </a:extLst>
          </p:cNvPr>
          <p:cNvSpPr txBox="1"/>
          <p:nvPr/>
        </p:nvSpPr>
        <p:spPr>
          <a:xfrm>
            <a:off x="771843" y="3428070"/>
            <a:ext cx="1567377" cy="497603"/>
          </a:xfrm>
          <a:prstGeom prst="rect">
            <a:avLst/>
          </a:prstGeom>
          <a:noFill/>
        </p:spPr>
        <p:txBody>
          <a:bodyPr wrap="square">
            <a:spAutoFit/>
          </a:bodyPr>
          <a:lstStyle/>
          <a:p>
            <a:r>
              <a:rPr lang="en-US" altLang="zh-CN" sz="1400" dirty="0">
                <a:latin typeface="Calibri" panose="020F0502020204030204" charset="0"/>
                <a:ea typeface="等线" panose="02010600030101010101" charset="-122"/>
              </a:rPr>
              <a:t>Max. Power</a:t>
            </a:r>
            <a:endParaRPr lang="zh-CN" altLang="en-US" sz="1400" dirty="0"/>
          </a:p>
        </p:txBody>
      </p:sp>
      <p:cxnSp>
        <p:nvCxnSpPr>
          <p:cNvPr id="62" name="直接箭头连接符 61">
            <a:extLst>
              <a:ext uri="{FF2B5EF4-FFF2-40B4-BE49-F238E27FC236}">
                <a16:creationId xmlns:a16="http://schemas.microsoft.com/office/drawing/2014/main" id="{BF78F555-F387-472C-A1F5-11425AA2CCF1}"/>
              </a:ext>
            </a:extLst>
          </p:cNvPr>
          <p:cNvCxnSpPr>
            <a:cxnSpLocks/>
          </p:cNvCxnSpPr>
          <p:nvPr/>
        </p:nvCxnSpPr>
        <p:spPr>
          <a:xfrm flipV="1">
            <a:off x="1877751" y="3439003"/>
            <a:ext cx="0" cy="1988852"/>
          </a:xfrm>
          <a:prstGeom prst="straightConnector1">
            <a:avLst/>
          </a:prstGeom>
          <a:ln w="57150">
            <a:solidFill>
              <a:srgbClr val="FFC000"/>
            </a:solidFill>
            <a:tailEnd type="triangle"/>
          </a:ln>
        </p:spPr>
        <p:style>
          <a:lnRef idx="1">
            <a:schemeClr val="accent4"/>
          </a:lnRef>
          <a:fillRef idx="0">
            <a:schemeClr val="accent4"/>
          </a:fillRef>
          <a:effectRef idx="0">
            <a:schemeClr val="accent4"/>
          </a:effectRef>
          <a:fontRef idx="minor">
            <a:schemeClr val="tx1"/>
          </a:fontRef>
        </p:style>
      </p:cxnSp>
      <p:sp>
        <p:nvSpPr>
          <p:cNvPr id="63" name="文本框 62">
            <a:extLst>
              <a:ext uri="{FF2B5EF4-FFF2-40B4-BE49-F238E27FC236}">
                <a16:creationId xmlns:a16="http://schemas.microsoft.com/office/drawing/2014/main" id="{6D78D236-3F7A-4E28-BD1A-084899025C2E}"/>
              </a:ext>
            </a:extLst>
          </p:cNvPr>
          <p:cNvSpPr txBox="1"/>
          <p:nvPr/>
        </p:nvSpPr>
        <p:spPr>
          <a:xfrm>
            <a:off x="790131" y="4804540"/>
            <a:ext cx="1567377" cy="307777"/>
          </a:xfrm>
          <a:prstGeom prst="rect">
            <a:avLst/>
          </a:prstGeom>
          <a:noFill/>
        </p:spPr>
        <p:txBody>
          <a:bodyPr wrap="square">
            <a:spAutoFit/>
          </a:bodyPr>
          <a:lstStyle/>
          <a:p>
            <a:r>
              <a:rPr lang="en-US" altLang="zh-CN" sz="1400" dirty="0">
                <a:latin typeface="Calibri" panose="020F0502020204030204" charset="0"/>
                <a:ea typeface="等线" panose="02010600030101010101" charset="-122"/>
              </a:rPr>
              <a:t>Set Power</a:t>
            </a:r>
            <a:endParaRPr lang="zh-CN" altLang="en-US" sz="1400" dirty="0"/>
          </a:p>
        </p:txBody>
      </p:sp>
      <p:cxnSp>
        <p:nvCxnSpPr>
          <p:cNvPr id="64" name="直接连接符 63">
            <a:extLst>
              <a:ext uri="{FF2B5EF4-FFF2-40B4-BE49-F238E27FC236}">
                <a16:creationId xmlns:a16="http://schemas.microsoft.com/office/drawing/2014/main" id="{2D858BD3-D1B7-45FF-8B22-2895AEEC380A}"/>
              </a:ext>
            </a:extLst>
          </p:cNvPr>
          <p:cNvCxnSpPr>
            <a:cxnSpLocks/>
          </p:cNvCxnSpPr>
          <p:nvPr/>
        </p:nvCxnSpPr>
        <p:spPr>
          <a:xfrm>
            <a:off x="1846994" y="5122008"/>
            <a:ext cx="8314358" cy="0"/>
          </a:xfrm>
          <a:prstGeom prst="line">
            <a:avLst/>
          </a:prstGeom>
          <a:ln w="9525">
            <a:solidFill>
              <a:srgbClr val="FFC000"/>
            </a:solidFill>
            <a:prstDash val="dash"/>
          </a:ln>
        </p:spPr>
        <p:style>
          <a:lnRef idx="1">
            <a:schemeClr val="accent4"/>
          </a:lnRef>
          <a:fillRef idx="0">
            <a:schemeClr val="accent4"/>
          </a:fillRef>
          <a:effectRef idx="0">
            <a:schemeClr val="accent4"/>
          </a:effectRef>
          <a:fontRef idx="minor">
            <a:schemeClr val="tx1"/>
          </a:fontRef>
        </p:style>
      </p:cxnSp>
      <p:sp>
        <p:nvSpPr>
          <p:cNvPr id="65" name="矩形 64">
            <a:extLst>
              <a:ext uri="{FF2B5EF4-FFF2-40B4-BE49-F238E27FC236}">
                <a16:creationId xmlns:a16="http://schemas.microsoft.com/office/drawing/2014/main" id="{9BB1AF19-2958-4ECD-8FC9-4F3E11025904}"/>
              </a:ext>
            </a:extLst>
          </p:cNvPr>
          <p:cNvSpPr/>
          <p:nvPr/>
        </p:nvSpPr>
        <p:spPr>
          <a:xfrm>
            <a:off x="2109177" y="5070420"/>
            <a:ext cx="1803071" cy="3108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6" name="矩形 65">
            <a:extLst>
              <a:ext uri="{FF2B5EF4-FFF2-40B4-BE49-F238E27FC236}">
                <a16:creationId xmlns:a16="http://schemas.microsoft.com/office/drawing/2014/main" id="{5AF76D16-5C79-41A0-8451-984E66215F87}"/>
              </a:ext>
            </a:extLst>
          </p:cNvPr>
          <p:cNvSpPr/>
          <p:nvPr/>
        </p:nvSpPr>
        <p:spPr>
          <a:xfrm>
            <a:off x="8165865" y="5063777"/>
            <a:ext cx="1803071" cy="3108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7" name="任意多边形: 形状 80">
            <a:extLst>
              <a:ext uri="{FF2B5EF4-FFF2-40B4-BE49-F238E27FC236}">
                <a16:creationId xmlns:a16="http://schemas.microsoft.com/office/drawing/2014/main" id="{6B55706F-4F09-4CBC-B800-D38147A812D4}"/>
              </a:ext>
            </a:extLst>
          </p:cNvPr>
          <p:cNvSpPr/>
          <p:nvPr/>
        </p:nvSpPr>
        <p:spPr>
          <a:xfrm>
            <a:off x="2378812" y="3604222"/>
            <a:ext cx="6364301" cy="1795646"/>
          </a:xfrm>
          <a:custGeom>
            <a:avLst/>
            <a:gdLst>
              <a:gd name="connsiteX0" fmla="*/ 3182150 w 6364301"/>
              <a:gd name="connsiteY0" fmla="*/ 0 h 865732"/>
              <a:gd name="connsiteX1" fmla="*/ 6358314 w 6364301"/>
              <a:gd name="connsiteY1" fmla="*/ 857191 h 865732"/>
              <a:gd name="connsiteX2" fmla="*/ 6364301 w 6364301"/>
              <a:gd name="connsiteY2" fmla="*/ 865732 h 865732"/>
              <a:gd name="connsiteX3" fmla="*/ 0 w 6364301"/>
              <a:gd name="connsiteY3" fmla="*/ 865732 h 865732"/>
              <a:gd name="connsiteX4" fmla="*/ 5986 w 6364301"/>
              <a:gd name="connsiteY4" fmla="*/ 857191 h 865732"/>
              <a:gd name="connsiteX5" fmla="*/ 3182150 w 6364301"/>
              <a:gd name="connsiteY5" fmla="*/ 0 h 86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64301" h="865732">
                <a:moveTo>
                  <a:pt x="3182150" y="0"/>
                </a:moveTo>
                <a:cubicBezTo>
                  <a:pt x="4674487" y="0"/>
                  <a:pt x="5937245" y="360578"/>
                  <a:pt x="6358314" y="857191"/>
                </a:cubicBezTo>
                <a:lnTo>
                  <a:pt x="6364301" y="865732"/>
                </a:lnTo>
                <a:lnTo>
                  <a:pt x="0" y="865732"/>
                </a:lnTo>
                <a:lnTo>
                  <a:pt x="5986" y="857191"/>
                </a:lnTo>
                <a:cubicBezTo>
                  <a:pt x="427056" y="360578"/>
                  <a:pt x="1689814" y="0"/>
                  <a:pt x="3182150"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cxnSp>
        <p:nvCxnSpPr>
          <p:cNvPr id="68" name="直接连接符 67">
            <a:extLst>
              <a:ext uri="{FF2B5EF4-FFF2-40B4-BE49-F238E27FC236}">
                <a16:creationId xmlns:a16="http://schemas.microsoft.com/office/drawing/2014/main" id="{B7677352-B469-4A34-8D81-FFF47869DC86}"/>
              </a:ext>
            </a:extLst>
          </p:cNvPr>
          <p:cNvCxnSpPr>
            <a:cxnSpLocks/>
          </p:cNvCxnSpPr>
          <p:nvPr/>
        </p:nvCxnSpPr>
        <p:spPr>
          <a:xfrm>
            <a:off x="1877355" y="3508855"/>
            <a:ext cx="8314358" cy="0"/>
          </a:xfrm>
          <a:prstGeom prst="line">
            <a:avLst/>
          </a:prstGeom>
          <a:ln w="9525">
            <a:solidFill>
              <a:srgbClr val="FFC000"/>
            </a:solidFill>
            <a:prstDash val="dash"/>
          </a:ln>
        </p:spPr>
        <p:style>
          <a:lnRef idx="1">
            <a:schemeClr val="accent4"/>
          </a:lnRef>
          <a:fillRef idx="0">
            <a:schemeClr val="accent4"/>
          </a:fillRef>
          <a:effectRef idx="0">
            <a:schemeClr val="accent4"/>
          </a:effectRef>
          <a:fontRef idx="minor">
            <a:schemeClr val="tx1"/>
          </a:fontRef>
        </p:style>
      </p:cxnSp>
      <p:sp>
        <p:nvSpPr>
          <p:cNvPr id="69" name="文本框 68">
            <a:extLst>
              <a:ext uri="{FF2B5EF4-FFF2-40B4-BE49-F238E27FC236}">
                <a16:creationId xmlns:a16="http://schemas.microsoft.com/office/drawing/2014/main" id="{C4CB781A-E347-4B70-BE8B-49A390BBF654}"/>
              </a:ext>
            </a:extLst>
          </p:cNvPr>
          <p:cNvSpPr txBox="1"/>
          <p:nvPr/>
        </p:nvSpPr>
        <p:spPr>
          <a:xfrm>
            <a:off x="4870899" y="4319301"/>
            <a:ext cx="2299968" cy="574533"/>
          </a:xfrm>
          <a:prstGeom prst="rect">
            <a:avLst/>
          </a:prstGeom>
          <a:noFill/>
        </p:spPr>
        <p:txBody>
          <a:bodyPr wrap="square">
            <a:spAutoFit/>
          </a:bodyPr>
          <a:lstStyle/>
          <a:p>
            <a:r>
              <a:rPr lang="en-US" altLang="zh-CN" sz="1200" b="1" dirty="0"/>
              <a:t>ENERGY FROM PV</a:t>
            </a:r>
            <a:endParaRPr lang="zh-CN" altLang="en-US" sz="1200" b="1" dirty="0"/>
          </a:p>
        </p:txBody>
      </p:sp>
      <p:sp>
        <p:nvSpPr>
          <p:cNvPr id="70" name="任意多边形: 形状 94">
            <a:extLst>
              <a:ext uri="{FF2B5EF4-FFF2-40B4-BE49-F238E27FC236}">
                <a16:creationId xmlns:a16="http://schemas.microsoft.com/office/drawing/2014/main" id="{1D7EC8DB-B234-479E-B233-B4CE8F6C0B5D}"/>
              </a:ext>
            </a:extLst>
          </p:cNvPr>
          <p:cNvSpPr/>
          <p:nvPr/>
        </p:nvSpPr>
        <p:spPr>
          <a:xfrm>
            <a:off x="2093654" y="3601907"/>
            <a:ext cx="7869186" cy="1795646"/>
          </a:xfrm>
          <a:custGeom>
            <a:avLst/>
            <a:gdLst>
              <a:gd name="connsiteX0" fmla="*/ 3461212 w 7869186"/>
              <a:gd name="connsiteY0" fmla="*/ 0 h 865732"/>
              <a:gd name="connsiteX1" fmla="*/ 6441216 w 7869186"/>
              <a:gd name="connsiteY1" fmla="*/ 677776 h 865732"/>
              <a:gd name="connsiteX2" fmla="*/ 6466465 w 7869186"/>
              <a:gd name="connsiteY2" fmla="*/ 700870 h 865732"/>
              <a:gd name="connsiteX3" fmla="*/ 7869186 w 7869186"/>
              <a:gd name="connsiteY3" fmla="*/ 700870 h 865732"/>
              <a:gd name="connsiteX4" fmla="*/ 7869186 w 7869186"/>
              <a:gd name="connsiteY4" fmla="*/ 865732 h 865732"/>
              <a:gd name="connsiteX5" fmla="*/ 6643363 w 7869186"/>
              <a:gd name="connsiteY5" fmla="*/ 865732 h 865732"/>
              <a:gd name="connsiteX6" fmla="*/ 6066115 w 7869186"/>
              <a:gd name="connsiteY6" fmla="*/ 865732 h 865732"/>
              <a:gd name="connsiteX7" fmla="*/ 279062 w 7869186"/>
              <a:gd name="connsiteY7" fmla="*/ 865732 h 865732"/>
              <a:gd name="connsiteX8" fmla="*/ 280191 w 7869186"/>
              <a:gd name="connsiteY8" fmla="*/ 864121 h 865732"/>
              <a:gd name="connsiteX9" fmla="*/ 0 w 7869186"/>
              <a:gd name="connsiteY9" fmla="*/ 864121 h 865732"/>
              <a:gd name="connsiteX10" fmla="*/ 0 w 7869186"/>
              <a:gd name="connsiteY10" fmla="*/ 704072 h 865732"/>
              <a:gd name="connsiteX11" fmla="*/ 452458 w 7869186"/>
              <a:gd name="connsiteY11" fmla="*/ 704072 h 865732"/>
              <a:gd name="connsiteX12" fmla="*/ 481208 w 7869186"/>
              <a:gd name="connsiteY12" fmla="*/ 677776 h 865732"/>
              <a:gd name="connsiteX13" fmla="*/ 3461212 w 7869186"/>
              <a:gd name="connsiteY13" fmla="*/ 0 h 86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69186" h="865732">
                <a:moveTo>
                  <a:pt x="3461212" y="0"/>
                </a:moveTo>
                <a:cubicBezTo>
                  <a:pt x="4767007" y="0"/>
                  <a:pt x="5897030" y="276067"/>
                  <a:pt x="6441216" y="677776"/>
                </a:cubicBezTo>
                <a:lnTo>
                  <a:pt x="6466465" y="700870"/>
                </a:lnTo>
                <a:lnTo>
                  <a:pt x="7869186" y="700870"/>
                </a:lnTo>
                <a:lnTo>
                  <a:pt x="7869186" y="865732"/>
                </a:lnTo>
                <a:lnTo>
                  <a:pt x="6643363" y="865732"/>
                </a:lnTo>
                <a:lnTo>
                  <a:pt x="6066115" y="865732"/>
                </a:lnTo>
                <a:lnTo>
                  <a:pt x="279062" y="865732"/>
                </a:lnTo>
                <a:lnTo>
                  <a:pt x="280191" y="864121"/>
                </a:lnTo>
                <a:lnTo>
                  <a:pt x="0" y="864121"/>
                </a:lnTo>
                <a:lnTo>
                  <a:pt x="0" y="704072"/>
                </a:lnTo>
                <a:lnTo>
                  <a:pt x="452458" y="704072"/>
                </a:lnTo>
                <a:lnTo>
                  <a:pt x="481208" y="677776"/>
                </a:lnTo>
                <a:cubicBezTo>
                  <a:pt x="1025395" y="276067"/>
                  <a:pt x="2155418" y="0"/>
                  <a:pt x="3461212" y="0"/>
                </a:cubicBezTo>
                <a:close/>
              </a:path>
            </a:pathLst>
          </a:custGeom>
          <a:noFill/>
          <a:ln w="285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cxnSp>
        <p:nvCxnSpPr>
          <p:cNvPr id="71" name="直接箭头连接符 70">
            <a:extLst>
              <a:ext uri="{FF2B5EF4-FFF2-40B4-BE49-F238E27FC236}">
                <a16:creationId xmlns:a16="http://schemas.microsoft.com/office/drawing/2014/main" id="{0F39BC5F-0A4E-433C-977D-D6C0D3F14F95}"/>
              </a:ext>
            </a:extLst>
          </p:cNvPr>
          <p:cNvCxnSpPr>
            <a:cxnSpLocks/>
          </p:cNvCxnSpPr>
          <p:nvPr/>
        </p:nvCxnSpPr>
        <p:spPr>
          <a:xfrm>
            <a:off x="1877355" y="5397553"/>
            <a:ext cx="9528049" cy="0"/>
          </a:xfrm>
          <a:prstGeom prst="straightConnector1">
            <a:avLst/>
          </a:prstGeom>
          <a:ln w="57150">
            <a:solidFill>
              <a:srgbClr val="FFC000"/>
            </a:solidFill>
            <a:tailEnd type="triangle"/>
          </a:ln>
        </p:spPr>
        <p:style>
          <a:lnRef idx="1">
            <a:schemeClr val="accent4"/>
          </a:lnRef>
          <a:fillRef idx="0">
            <a:schemeClr val="accent4"/>
          </a:fillRef>
          <a:effectRef idx="0">
            <a:schemeClr val="accent4"/>
          </a:effectRef>
          <a:fontRef idx="minor">
            <a:schemeClr val="tx1"/>
          </a:fontRef>
        </p:style>
      </p:cxnSp>
      <p:sp>
        <p:nvSpPr>
          <p:cNvPr id="72" name="文本框 71">
            <a:extLst>
              <a:ext uri="{FF2B5EF4-FFF2-40B4-BE49-F238E27FC236}">
                <a16:creationId xmlns:a16="http://schemas.microsoft.com/office/drawing/2014/main" id="{69113696-6C31-4FAD-9105-0DEDE2247502}"/>
              </a:ext>
            </a:extLst>
          </p:cNvPr>
          <p:cNvSpPr txBox="1"/>
          <p:nvPr/>
        </p:nvSpPr>
        <p:spPr>
          <a:xfrm>
            <a:off x="8490401" y="5080058"/>
            <a:ext cx="2299968" cy="447842"/>
          </a:xfrm>
          <a:prstGeom prst="rect">
            <a:avLst/>
          </a:prstGeom>
          <a:noFill/>
        </p:spPr>
        <p:txBody>
          <a:bodyPr wrap="square">
            <a:spAutoFit/>
          </a:bodyPr>
          <a:lstStyle/>
          <a:p>
            <a:r>
              <a:rPr lang="en-US" altLang="zh-CN" sz="1200" b="1" dirty="0"/>
              <a:t>ENERGY FROM GRID</a:t>
            </a:r>
            <a:endParaRPr lang="zh-CN" altLang="en-US" sz="1200" b="1" dirty="0"/>
          </a:p>
        </p:txBody>
      </p:sp>
      <p:sp>
        <p:nvSpPr>
          <p:cNvPr id="73" name="文本框 72">
            <a:extLst>
              <a:ext uri="{FF2B5EF4-FFF2-40B4-BE49-F238E27FC236}">
                <a16:creationId xmlns:a16="http://schemas.microsoft.com/office/drawing/2014/main" id="{EFDD02B7-3C88-45D8-839D-5F3B2A8B357F}"/>
              </a:ext>
            </a:extLst>
          </p:cNvPr>
          <p:cNvSpPr txBox="1"/>
          <p:nvPr/>
        </p:nvSpPr>
        <p:spPr>
          <a:xfrm>
            <a:off x="10761495" y="5481052"/>
            <a:ext cx="643909" cy="464418"/>
          </a:xfrm>
          <a:prstGeom prst="rect">
            <a:avLst/>
          </a:prstGeom>
          <a:noFill/>
        </p:spPr>
        <p:txBody>
          <a:bodyPr wrap="square">
            <a:spAutoFit/>
          </a:bodyPr>
          <a:lstStyle/>
          <a:p>
            <a:r>
              <a:rPr lang="en-US" altLang="zh-CN" dirty="0">
                <a:latin typeface="Calibri" panose="020F0502020204030204" charset="0"/>
                <a:ea typeface="等线" panose="02010600030101010101" charset="-122"/>
              </a:rPr>
              <a:t>Time</a:t>
            </a:r>
            <a:endParaRPr lang="zh-CN" altLang="en-US" dirty="0"/>
          </a:p>
        </p:txBody>
      </p:sp>
    </p:spTree>
    <p:extLst>
      <p:ext uri="{BB962C8B-B14F-4D97-AF65-F5344CB8AC3E}">
        <p14:creationId xmlns:p14="http://schemas.microsoft.com/office/powerpoint/2010/main" val="3786273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a:spLocks noChangeAspect="1"/>
          </p:cNvSpPr>
          <p:nvPr/>
        </p:nvSpPr>
        <p:spPr>
          <a:xfrm>
            <a:off x="0" y="-1"/>
            <a:ext cx="12192000" cy="409302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8" name="文本框 17">
            <a:extLst>
              <a:ext uri="{FF2B5EF4-FFF2-40B4-BE49-F238E27FC236}">
                <a16:creationId xmlns:a16="http://schemas.microsoft.com/office/drawing/2014/main" id="{178739D1-F854-4528-BC3B-737598621CD1}"/>
              </a:ext>
            </a:extLst>
          </p:cNvPr>
          <p:cNvSpPr txBox="1"/>
          <p:nvPr/>
        </p:nvSpPr>
        <p:spPr>
          <a:xfrm flipH="1">
            <a:off x="2669383" y="1326637"/>
            <a:ext cx="6853234" cy="584775"/>
          </a:xfrm>
          <a:prstGeom prst="rect">
            <a:avLst/>
          </a:prstGeom>
          <a:noFill/>
        </p:spPr>
        <p:txBody>
          <a:bodyPr wrap="square" rtlCol="0">
            <a:spAutoFit/>
          </a:bodyPr>
          <a:lstStyle/>
          <a:p>
            <a:pPr algn="ctr"/>
            <a:r>
              <a:rPr lang="en-US" altLang="zh-CN" sz="3200" b="1" dirty="0">
                <a:solidFill>
                  <a:schemeClr val="bg1"/>
                </a:solidFill>
                <a:latin typeface="Arial" panose="020B0604020202020204" pitchFamily="34" charset="0"/>
                <a:cs typeface="Arial" panose="020B0604020202020204" pitchFamily="34" charset="0"/>
              </a:rPr>
              <a:t>SMART EV CHARGER</a:t>
            </a:r>
          </a:p>
        </p:txBody>
      </p:sp>
      <p:pic>
        <p:nvPicPr>
          <p:cNvPr id="23" name="图片 22">
            <a:extLst>
              <a:ext uri="{FF2B5EF4-FFF2-40B4-BE49-F238E27FC236}">
                <a16:creationId xmlns:a16="http://schemas.microsoft.com/office/drawing/2014/main" id="{26DB88F7-6DF0-414F-B23B-057F0101CC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6002" y="2271860"/>
            <a:ext cx="2644658" cy="3512478"/>
          </a:xfrm>
          <a:prstGeom prst="rect">
            <a:avLst/>
          </a:prstGeom>
        </p:spPr>
      </p:pic>
      <p:sp>
        <p:nvSpPr>
          <p:cNvPr id="13" name="文本框 12">
            <a:extLst>
              <a:ext uri="{FF2B5EF4-FFF2-40B4-BE49-F238E27FC236}">
                <a16:creationId xmlns:a16="http://schemas.microsoft.com/office/drawing/2014/main" id="{5034357C-D4F9-402E-A4A7-B2E536109105}"/>
              </a:ext>
            </a:extLst>
          </p:cNvPr>
          <p:cNvSpPr txBox="1"/>
          <p:nvPr/>
        </p:nvSpPr>
        <p:spPr>
          <a:xfrm>
            <a:off x="4617230" y="2423611"/>
            <a:ext cx="1869075" cy="461665"/>
          </a:xfrm>
          <a:prstGeom prst="rect">
            <a:avLst/>
          </a:prstGeom>
          <a:noFill/>
        </p:spPr>
        <p:txBody>
          <a:bodyPr wrap="square" rtlCol="0">
            <a:spAutoFit/>
          </a:bodyPr>
          <a:lstStyle>
            <a:defPPr>
              <a:defRPr lang="en-US"/>
            </a:defPPr>
            <a:lvl1pPr>
              <a:defRPr sz="4800" b="1">
                <a:solidFill>
                  <a:schemeClr val="bg1">
                    <a:lumMod val="90000"/>
                    <a:lumOff val="10000"/>
                  </a:schemeClr>
                </a:solidFill>
                <a:latin typeface="Montserrat" panose="00000500000000000000" pitchFamily="50" charset="0"/>
                <a:cs typeface="Arial" panose="020B0604020202020204" pitchFamily="34" charset="0"/>
              </a:defRPr>
            </a:lvl1pPr>
          </a:lstStyle>
          <a:p>
            <a:r>
              <a:rPr kumimoji="0" lang="en-US" altLang="zh-CN" sz="2400" b="1" i="0" u="none" strike="noStrike" kern="1200" cap="none" spc="0" normalizeH="0" baseline="0" noProof="0" dirty="0">
                <a:ln>
                  <a:noFill/>
                </a:ln>
                <a:solidFill>
                  <a:srgbClr val="FFC000"/>
                </a:solidFill>
                <a:effectLst/>
                <a:uLnTx/>
                <a:uFillTx/>
                <a:latin typeface="Calibri" panose="020F0502020204030204" charset="0"/>
                <a:ea typeface="等线" panose="02010600030101010101" charset="-122"/>
                <a:cs typeface="+mn-cs"/>
              </a:rPr>
              <a:t>FAST mode</a:t>
            </a:r>
            <a:endParaRPr lang="zh-CN" altLang="en-US" sz="2400" b="0" dirty="0">
              <a:solidFill>
                <a:srgbClr val="FFC000"/>
              </a:solidFill>
              <a:latin typeface="Calibri" panose="020F0502020204030204" pitchFamily="34" charset="0"/>
              <a:cs typeface="Calibri" panose="020F0502020204030204" pitchFamily="34" charset="0"/>
            </a:endParaRPr>
          </a:p>
        </p:txBody>
      </p:sp>
      <p:sp>
        <p:nvSpPr>
          <p:cNvPr id="14" name="矩形 59">
            <a:extLst>
              <a:ext uri="{FF2B5EF4-FFF2-40B4-BE49-F238E27FC236}">
                <a16:creationId xmlns:a16="http://schemas.microsoft.com/office/drawing/2014/main" id="{417EB60D-C08D-46A2-B413-0FEC577FA8B4}"/>
              </a:ext>
            </a:extLst>
          </p:cNvPr>
          <p:cNvSpPr/>
          <p:nvPr/>
        </p:nvSpPr>
        <p:spPr>
          <a:xfrm>
            <a:off x="4617230" y="3207002"/>
            <a:ext cx="6044487" cy="1477328"/>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r>
              <a:rPr lang="en-US" altLang="zh-CN" sz="1800" dirty="0">
                <a:solidFill>
                  <a:schemeClr val="bg1"/>
                </a:solidFill>
              </a:rPr>
              <a:t>In Fast mode, the Smart EV Charger will output with the maximum current no matter electricity from the inverter or the grid. This mode usually applies to the users who </a:t>
            </a:r>
            <a:r>
              <a:rPr lang="en-US" altLang="zh-CN" sz="1800" dirty="0"/>
              <a:t>wants to charge their EV as soon as possible or to the area where there are peak and valley price of utility.</a:t>
            </a:r>
            <a:endParaRPr lang="zh-CN" altLang="zh-CN" sz="1800" dirty="0"/>
          </a:p>
        </p:txBody>
      </p:sp>
    </p:spTree>
    <p:extLst>
      <p:ext uri="{BB962C8B-B14F-4D97-AF65-F5344CB8AC3E}">
        <p14:creationId xmlns:p14="http://schemas.microsoft.com/office/powerpoint/2010/main" val="2059436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grpSp>
        <p:nvGrpSpPr>
          <p:cNvPr id="22" name="组合 21">
            <a:extLst>
              <a:ext uri="{FF2B5EF4-FFF2-40B4-BE49-F238E27FC236}">
                <a16:creationId xmlns:a16="http://schemas.microsoft.com/office/drawing/2014/main" id="{A16A6D25-96E8-43AB-8819-2CD98F2B5DE6}"/>
              </a:ext>
            </a:extLst>
          </p:cNvPr>
          <p:cNvGrpSpPr/>
          <p:nvPr/>
        </p:nvGrpSpPr>
        <p:grpSpPr>
          <a:xfrm>
            <a:off x="668447" y="1790871"/>
            <a:ext cx="10603200" cy="4475644"/>
            <a:chOff x="668447" y="1790871"/>
            <a:chExt cx="10603200" cy="4475644"/>
          </a:xfrm>
        </p:grpSpPr>
        <p:sp>
          <p:nvSpPr>
            <p:cNvPr id="23" name="矩形 22">
              <a:extLst>
                <a:ext uri="{FF2B5EF4-FFF2-40B4-BE49-F238E27FC236}">
                  <a16:creationId xmlns:a16="http://schemas.microsoft.com/office/drawing/2014/main" id="{D6E2B3CC-9AE0-44B5-9362-078D9A2EA25C}"/>
                </a:ext>
              </a:extLst>
            </p:cNvPr>
            <p:cNvSpPr/>
            <p:nvPr/>
          </p:nvSpPr>
          <p:spPr>
            <a:xfrm>
              <a:off x="2537719" y="3797113"/>
              <a:ext cx="7128788" cy="173640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任意多边形: 形状 30">
              <a:extLst>
                <a:ext uri="{FF2B5EF4-FFF2-40B4-BE49-F238E27FC236}">
                  <a16:creationId xmlns:a16="http://schemas.microsoft.com/office/drawing/2014/main" id="{5C23BF67-A0C3-4AF6-AF24-3F57C3DA8202}"/>
                </a:ext>
              </a:extLst>
            </p:cNvPr>
            <p:cNvSpPr/>
            <p:nvPr/>
          </p:nvSpPr>
          <p:spPr>
            <a:xfrm>
              <a:off x="2775039" y="4121823"/>
              <a:ext cx="6364301" cy="1405255"/>
            </a:xfrm>
            <a:custGeom>
              <a:avLst/>
              <a:gdLst>
                <a:gd name="connsiteX0" fmla="*/ 3182150 w 6364301"/>
                <a:gd name="connsiteY0" fmla="*/ 0 h 865732"/>
                <a:gd name="connsiteX1" fmla="*/ 6358314 w 6364301"/>
                <a:gd name="connsiteY1" fmla="*/ 857191 h 865732"/>
                <a:gd name="connsiteX2" fmla="*/ 6364301 w 6364301"/>
                <a:gd name="connsiteY2" fmla="*/ 865732 h 865732"/>
                <a:gd name="connsiteX3" fmla="*/ 0 w 6364301"/>
                <a:gd name="connsiteY3" fmla="*/ 865732 h 865732"/>
                <a:gd name="connsiteX4" fmla="*/ 5986 w 6364301"/>
                <a:gd name="connsiteY4" fmla="*/ 857191 h 865732"/>
                <a:gd name="connsiteX5" fmla="*/ 3182150 w 6364301"/>
                <a:gd name="connsiteY5" fmla="*/ 0 h 86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64301" h="865732">
                  <a:moveTo>
                    <a:pt x="3182150" y="0"/>
                  </a:moveTo>
                  <a:cubicBezTo>
                    <a:pt x="4674487" y="0"/>
                    <a:pt x="5937245" y="360578"/>
                    <a:pt x="6358314" y="857191"/>
                  </a:cubicBezTo>
                  <a:lnTo>
                    <a:pt x="6364301" y="865732"/>
                  </a:lnTo>
                  <a:lnTo>
                    <a:pt x="0" y="865732"/>
                  </a:lnTo>
                  <a:lnTo>
                    <a:pt x="5986" y="857191"/>
                  </a:lnTo>
                  <a:cubicBezTo>
                    <a:pt x="427056" y="360578"/>
                    <a:pt x="1689814" y="0"/>
                    <a:pt x="3182150"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文本框 24">
              <a:extLst>
                <a:ext uri="{FF2B5EF4-FFF2-40B4-BE49-F238E27FC236}">
                  <a16:creationId xmlns:a16="http://schemas.microsoft.com/office/drawing/2014/main" id="{9251D428-C638-43DB-85BD-E1984BE171BE}"/>
                </a:ext>
              </a:extLst>
            </p:cNvPr>
            <p:cNvSpPr txBox="1"/>
            <p:nvPr/>
          </p:nvSpPr>
          <p:spPr>
            <a:xfrm>
              <a:off x="686735" y="2982961"/>
              <a:ext cx="2122765" cy="599499"/>
            </a:xfrm>
            <a:prstGeom prst="rect">
              <a:avLst/>
            </a:prstGeom>
            <a:noFill/>
          </p:spPr>
          <p:txBody>
            <a:bodyPr wrap="square">
              <a:spAutoFit/>
            </a:bodyPr>
            <a:lstStyle/>
            <a:p>
              <a:r>
                <a:rPr lang="en-US" altLang="zh-CN" dirty="0">
                  <a:latin typeface="Calibri" panose="020F0502020204030204" charset="0"/>
                  <a:ea typeface="等线" panose="02010600030101010101" charset="-122"/>
                </a:rPr>
                <a:t>Charge Power (kW)</a:t>
              </a:r>
              <a:endParaRPr lang="zh-CN" altLang="en-US" dirty="0"/>
            </a:p>
          </p:txBody>
        </p:sp>
        <p:sp>
          <p:nvSpPr>
            <p:cNvPr id="26" name="文本框 25">
              <a:extLst>
                <a:ext uri="{FF2B5EF4-FFF2-40B4-BE49-F238E27FC236}">
                  <a16:creationId xmlns:a16="http://schemas.microsoft.com/office/drawing/2014/main" id="{A1D1228A-6FB6-469E-8617-CC1A82677D63}"/>
                </a:ext>
              </a:extLst>
            </p:cNvPr>
            <p:cNvSpPr txBox="1"/>
            <p:nvPr/>
          </p:nvSpPr>
          <p:spPr>
            <a:xfrm>
              <a:off x="10627738" y="5667016"/>
              <a:ext cx="643909" cy="599499"/>
            </a:xfrm>
            <a:prstGeom prst="rect">
              <a:avLst/>
            </a:prstGeom>
            <a:noFill/>
          </p:spPr>
          <p:txBody>
            <a:bodyPr wrap="square">
              <a:spAutoFit/>
            </a:bodyPr>
            <a:lstStyle/>
            <a:p>
              <a:r>
                <a:rPr lang="en-US" altLang="zh-CN" dirty="0">
                  <a:latin typeface="Calibri" panose="020F0502020204030204" charset="0"/>
                  <a:ea typeface="等线" panose="02010600030101010101" charset="-122"/>
                </a:rPr>
                <a:t>Time</a:t>
              </a:r>
              <a:endParaRPr lang="zh-CN" altLang="en-US" dirty="0"/>
            </a:p>
          </p:txBody>
        </p:sp>
        <p:sp>
          <p:nvSpPr>
            <p:cNvPr id="29" name="文本框 28">
              <a:extLst>
                <a:ext uri="{FF2B5EF4-FFF2-40B4-BE49-F238E27FC236}">
                  <a16:creationId xmlns:a16="http://schemas.microsoft.com/office/drawing/2014/main" id="{BFBF9088-01DB-4C07-B043-1A34E87E59E8}"/>
                </a:ext>
              </a:extLst>
            </p:cNvPr>
            <p:cNvSpPr txBox="1"/>
            <p:nvPr/>
          </p:nvSpPr>
          <p:spPr>
            <a:xfrm>
              <a:off x="668447" y="3547321"/>
              <a:ext cx="1567377" cy="499583"/>
            </a:xfrm>
            <a:prstGeom prst="rect">
              <a:avLst/>
            </a:prstGeom>
            <a:noFill/>
          </p:spPr>
          <p:txBody>
            <a:bodyPr wrap="square">
              <a:spAutoFit/>
            </a:bodyPr>
            <a:lstStyle/>
            <a:p>
              <a:r>
                <a:rPr lang="en-US" altLang="zh-CN" sz="1400" dirty="0">
                  <a:latin typeface="Calibri" panose="020F0502020204030204" charset="0"/>
                  <a:ea typeface="等线" panose="02010600030101010101" charset="-122"/>
                </a:rPr>
                <a:t>Max. Power</a:t>
              </a:r>
              <a:endParaRPr lang="zh-CN" altLang="en-US" sz="1400" dirty="0"/>
            </a:p>
          </p:txBody>
        </p:sp>
        <p:cxnSp>
          <p:nvCxnSpPr>
            <p:cNvPr id="30" name="直接连接符 29">
              <a:extLst>
                <a:ext uri="{FF2B5EF4-FFF2-40B4-BE49-F238E27FC236}">
                  <a16:creationId xmlns:a16="http://schemas.microsoft.com/office/drawing/2014/main" id="{CE280E5C-094A-45BB-89AA-C856B5ADAD03}"/>
                </a:ext>
              </a:extLst>
            </p:cNvPr>
            <p:cNvCxnSpPr>
              <a:cxnSpLocks/>
            </p:cNvCxnSpPr>
            <p:nvPr/>
          </p:nvCxnSpPr>
          <p:spPr>
            <a:xfrm>
              <a:off x="1743598" y="3797113"/>
              <a:ext cx="8314358" cy="0"/>
            </a:xfrm>
            <a:prstGeom prst="line">
              <a:avLst/>
            </a:prstGeom>
            <a:ln w="9525">
              <a:solidFill>
                <a:srgbClr val="FFC000"/>
              </a:solidFill>
              <a:prstDash val="dash"/>
            </a:ln>
          </p:spPr>
          <p:style>
            <a:lnRef idx="1">
              <a:schemeClr val="accent4"/>
            </a:lnRef>
            <a:fillRef idx="0">
              <a:schemeClr val="accent4"/>
            </a:fillRef>
            <a:effectRef idx="0">
              <a:schemeClr val="accent4"/>
            </a:effectRef>
            <a:fontRef idx="minor">
              <a:schemeClr val="tx1"/>
            </a:fontRef>
          </p:style>
        </p:cxnSp>
        <p:cxnSp>
          <p:nvCxnSpPr>
            <p:cNvPr id="31" name="直接箭头连接符 30">
              <a:extLst>
                <a:ext uri="{FF2B5EF4-FFF2-40B4-BE49-F238E27FC236}">
                  <a16:creationId xmlns:a16="http://schemas.microsoft.com/office/drawing/2014/main" id="{1D7AAC51-0C0B-44DC-8297-9F867F1B121E}"/>
                </a:ext>
              </a:extLst>
            </p:cNvPr>
            <p:cNvCxnSpPr>
              <a:cxnSpLocks/>
            </p:cNvCxnSpPr>
            <p:nvPr/>
          </p:nvCxnSpPr>
          <p:spPr>
            <a:xfrm flipV="1">
              <a:off x="1774355" y="3558297"/>
              <a:ext cx="0" cy="1996767"/>
            </a:xfrm>
            <a:prstGeom prst="straightConnector1">
              <a:avLst/>
            </a:prstGeom>
            <a:ln w="57150">
              <a:solidFill>
                <a:srgbClr val="FFC000"/>
              </a:solidFill>
              <a:tailEnd type="triangle"/>
            </a:ln>
          </p:spPr>
          <p:style>
            <a:lnRef idx="1">
              <a:schemeClr val="accent4"/>
            </a:lnRef>
            <a:fillRef idx="0">
              <a:schemeClr val="accent4"/>
            </a:fillRef>
            <a:effectRef idx="0">
              <a:schemeClr val="accent4"/>
            </a:effectRef>
            <a:fontRef idx="minor">
              <a:schemeClr val="tx1"/>
            </a:fontRef>
          </p:style>
        </p:cxnSp>
        <p:sp>
          <p:nvSpPr>
            <p:cNvPr id="32" name="文本框 31">
              <a:extLst>
                <a:ext uri="{FF2B5EF4-FFF2-40B4-BE49-F238E27FC236}">
                  <a16:creationId xmlns:a16="http://schemas.microsoft.com/office/drawing/2014/main" id="{F26EAA68-DBC3-4B3F-8DB1-F5360EDF7F6B}"/>
                </a:ext>
              </a:extLst>
            </p:cNvPr>
            <p:cNvSpPr txBox="1"/>
            <p:nvPr/>
          </p:nvSpPr>
          <p:spPr>
            <a:xfrm>
              <a:off x="5267126" y="1790871"/>
              <a:ext cx="2566484" cy="749374"/>
            </a:xfrm>
            <a:prstGeom prst="rect">
              <a:avLst/>
            </a:prstGeom>
            <a:noFill/>
          </p:spPr>
          <p:txBody>
            <a:bodyPr wrap="square" rtlCol="0">
              <a:spAutoFit/>
            </a:bodyPr>
            <a:lstStyle>
              <a:defPPr>
                <a:defRPr lang="en-US"/>
              </a:defPPr>
              <a:lvl1pPr>
                <a:defRPr sz="4800" b="1">
                  <a:solidFill>
                    <a:schemeClr val="bg1">
                      <a:lumMod val="90000"/>
                      <a:lumOff val="10000"/>
                    </a:schemeClr>
                  </a:solidFill>
                  <a:latin typeface="Montserrat" panose="00000500000000000000" pitchFamily="50" charset="0"/>
                  <a:cs typeface="Arial" panose="020B0604020202020204" pitchFamily="34" charset="0"/>
                </a:defRPr>
              </a:lvl1pPr>
            </a:lstStyle>
            <a:p>
              <a:r>
                <a:rPr kumimoji="0" lang="en-US" altLang="zh-CN" sz="2400" b="1" i="0" u="none" strike="noStrike" kern="1200" cap="none" spc="0" normalizeH="0" baseline="0" noProof="0" dirty="0">
                  <a:ln>
                    <a:noFill/>
                  </a:ln>
                  <a:solidFill>
                    <a:srgbClr val="FFC000"/>
                  </a:solidFill>
                  <a:effectLst/>
                  <a:uLnTx/>
                  <a:uFillTx/>
                  <a:latin typeface="Calibri" panose="020F0502020204030204" charset="0"/>
                  <a:ea typeface="等线" panose="02010600030101010101" charset="-122"/>
                  <a:cs typeface="+mn-cs"/>
                </a:rPr>
                <a:t>FAST mode</a:t>
              </a:r>
              <a:endParaRPr lang="zh-CN" altLang="en-US" sz="2400" b="0" dirty="0">
                <a:solidFill>
                  <a:srgbClr val="FFC000"/>
                </a:solidFill>
                <a:latin typeface="Calibri" panose="020F0502020204030204" pitchFamily="34" charset="0"/>
                <a:cs typeface="Calibri" panose="020F0502020204030204" pitchFamily="34" charset="0"/>
              </a:endParaRPr>
            </a:p>
          </p:txBody>
        </p:sp>
        <p:sp>
          <p:nvSpPr>
            <p:cNvPr id="33" name="文本框 32">
              <a:extLst>
                <a:ext uri="{FF2B5EF4-FFF2-40B4-BE49-F238E27FC236}">
                  <a16:creationId xmlns:a16="http://schemas.microsoft.com/office/drawing/2014/main" id="{DB9E4F7E-0054-415D-9F07-675CDB6197EA}"/>
                </a:ext>
              </a:extLst>
            </p:cNvPr>
            <p:cNvSpPr txBox="1"/>
            <p:nvPr/>
          </p:nvSpPr>
          <p:spPr>
            <a:xfrm>
              <a:off x="5267126" y="4687586"/>
              <a:ext cx="2299968" cy="449624"/>
            </a:xfrm>
            <a:prstGeom prst="rect">
              <a:avLst/>
            </a:prstGeom>
            <a:noFill/>
          </p:spPr>
          <p:txBody>
            <a:bodyPr wrap="square">
              <a:spAutoFit/>
            </a:bodyPr>
            <a:lstStyle/>
            <a:p>
              <a:r>
                <a:rPr lang="en-US" altLang="zh-CN" sz="1200" b="1" dirty="0"/>
                <a:t>ENERGY FROM PV</a:t>
              </a:r>
              <a:endParaRPr lang="zh-CN" altLang="en-US" sz="1200" b="1" dirty="0"/>
            </a:p>
          </p:txBody>
        </p:sp>
        <p:sp>
          <p:nvSpPr>
            <p:cNvPr id="34" name="文本框 33">
              <a:extLst>
                <a:ext uri="{FF2B5EF4-FFF2-40B4-BE49-F238E27FC236}">
                  <a16:creationId xmlns:a16="http://schemas.microsoft.com/office/drawing/2014/main" id="{2B614B7F-B33D-4F78-83C4-FD84D84C5E6C}"/>
                </a:ext>
              </a:extLst>
            </p:cNvPr>
            <p:cNvSpPr txBox="1"/>
            <p:nvPr/>
          </p:nvSpPr>
          <p:spPr>
            <a:xfrm>
              <a:off x="7867599" y="4111172"/>
              <a:ext cx="2299968" cy="449624"/>
            </a:xfrm>
            <a:prstGeom prst="rect">
              <a:avLst/>
            </a:prstGeom>
            <a:noFill/>
          </p:spPr>
          <p:txBody>
            <a:bodyPr wrap="square">
              <a:spAutoFit/>
            </a:bodyPr>
            <a:lstStyle/>
            <a:p>
              <a:r>
                <a:rPr lang="en-US" altLang="zh-CN" sz="1200" b="1" dirty="0"/>
                <a:t>ENERGY FROM GRID</a:t>
              </a:r>
              <a:endParaRPr lang="zh-CN" altLang="en-US" sz="1200" b="1" dirty="0"/>
            </a:p>
          </p:txBody>
        </p:sp>
        <p:sp>
          <p:nvSpPr>
            <p:cNvPr id="35" name="矩形 34">
              <a:extLst>
                <a:ext uri="{FF2B5EF4-FFF2-40B4-BE49-F238E27FC236}">
                  <a16:creationId xmlns:a16="http://schemas.microsoft.com/office/drawing/2014/main" id="{88F87B28-A047-44E5-8C28-C04825AB0DE6}"/>
                </a:ext>
              </a:extLst>
            </p:cNvPr>
            <p:cNvSpPr/>
            <p:nvPr/>
          </p:nvSpPr>
          <p:spPr>
            <a:xfrm>
              <a:off x="2537719" y="3790487"/>
              <a:ext cx="7128788" cy="1736402"/>
            </a:xfrm>
            <a:prstGeom prst="rect">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箭头连接符 35">
              <a:extLst>
                <a:ext uri="{FF2B5EF4-FFF2-40B4-BE49-F238E27FC236}">
                  <a16:creationId xmlns:a16="http://schemas.microsoft.com/office/drawing/2014/main" id="{A30390BF-10C3-475B-AAEF-132AC93C65C0}"/>
                </a:ext>
              </a:extLst>
            </p:cNvPr>
            <p:cNvCxnSpPr>
              <a:cxnSpLocks/>
            </p:cNvCxnSpPr>
            <p:nvPr/>
          </p:nvCxnSpPr>
          <p:spPr>
            <a:xfrm>
              <a:off x="1743598" y="5526889"/>
              <a:ext cx="9528049" cy="0"/>
            </a:xfrm>
            <a:prstGeom prst="straightConnector1">
              <a:avLst/>
            </a:prstGeom>
            <a:ln w="57150">
              <a:solidFill>
                <a:srgbClr val="FFC000"/>
              </a:solidFill>
              <a:tailEnd type="triangle"/>
            </a:ln>
          </p:spPr>
          <p:style>
            <a:lnRef idx="1">
              <a:schemeClr val="accent4"/>
            </a:lnRef>
            <a:fillRef idx="0">
              <a:schemeClr val="accent4"/>
            </a:fillRef>
            <a:effectRef idx="0">
              <a:schemeClr val="accent4"/>
            </a:effectRef>
            <a:fontRef idx="minor">
              <a:schemeClr val="tx1"/>
            </a:fontRef>
          </p:style>
        </p:cxnSp>
      </p:grpSp>
    </p:spTree>
    <p:extLst>
      <p:ext uri="{BB962C8B-B14F-4D97-AF65-F5344CB8AC3E}">
        <p14:creationId xmlns:p14="http://schemas.microsoft.com/office/powerpoint/2010/main" val="3967139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21" name="文本框 20">
            <a:extLst>
              <a:ext uri="{FF2B5EF4-FFF2-40B4-BE49-F238E27FC236}">
                <a16:creationId xmlns:a16="http://schemas.microsoft.com/office/drawing/2014/main" id="{178739D1-F854-4528-BC3B-737598621CD1}"/>
              </a:ext>
            </a:extLst>
          </p:cNvPr>
          <p:cNvSpPr txBox="1"/>
          <p:nvPr/>
        </p:nvSpPr>
        <p:spPr>
          <a:xfrm flipH="1">
            <a:off x="2291510" y="1301266"/>
            <a:ext cx="7608976" cy="646331"/>
          </a:xfrm>
          <a:prstGeom prst="rect">
            <a:avLst/>
          </a:prstGeom>
          <a:noFill/>
        </p:spPr>
        <p:txBody>
          <a:bodyPr wrap="square" rtlCol="0">
            <a:spAutoFit/>
          </a:bodyPr>
          <a:lstStyle/>
          <a:p>
            <a:pPr algn="ctr"/>
            <a:r>
              <a:rPr lang="en-US" altLang="zh-CN" sz="3600" b="1" dirty="0">
                <a:latin typeface="Arial" panose="020B0604020202020204" pitchFamily="34" charset="0"/>
                <a:cs typeface="Arial" panose="020B0604020202020204" pitchFamily="34" charset="0"/>
              </a:rPr>
              <a:t>Working Modes Comparison</a:t>
            </a:r>
          </a:p>
        </p:txBody>
      </p:sp>
      <p:pic>
        <p:nvPicPr>
          <p:cNvPr id="7" name="Obraz 6">
            <a:extLst>
              <a:ext uri="{FF2B5EF4-FFF2-40B4-BE49-F238E27FC236}">
                <a16:creationId xmlns:a16="http://schemas.microsoft.com/office/drawing/2014/main" id="{6637CEAB-1495-B89C-C18B-295F3E117019}"/>
              </a:ext>
            </a:extLst>
          </p:cNvPr>
          <p:cNvPicPr>
            <a:picLocks noChangeAspect="1"/>
          </p:cNvPicPr>
          <p:nvPr/>
        </p:nvPicPr>
        <p:blipFill>
          <a:blip r:embed="rId4"/>
          <a:stretch>
            <a:fillRect/>
          </a:stretch>
        </p:blipFill>
        <p:spPr>
          <a:xfrm>
            <a:off x="416378" y="2168219"/>
            <a:ext cx="11359244" cy="3672537"/>
          </a:xfrm>
          <a:prstGeom prst="rect">
            <a:avLst/>
          </a:prstGeom>
        </p:spPr>
      </p:pic>
    </p:spTree>
    <p:extLst>
      <p:ext uri="{BB962C8B-B14F-4D97-AF65-F5344CB8AC3E}">
        <p14:creationId xmlns:p14="http://schemas.microsoft.com/office/powerpoint/2010/main" val="3244602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13"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2. Cable Connection – EV Charger </a:t>
            </a:r>
          </a:p>
        </p:txBody>
      </p: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2" name="矩形 11"/>
          <p:cNvSpPr/>
          <p:nvPr/>
        </p:nvSpPr>
        <p:spPr>
          <a:xfrm>
            <a:off x="751114" y="1034897"/>
            <a:ext cx="9840686" cy="584775"/>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1. </a:t>
            </a:r>
            <a:r>
              <a:rPr lang="en-US" altLang="zh-CN" sz="1600" dirty="0">
                <a:latin typeface="Arial" panose="020B0604020202020204" pitchFamily="34" charset="0"/>
                <a:cs typeface="Arial" panose="020B0604020202020204" pitchFamily="34" charset="0"/>
              </a:rPr>
              <a:t>Remove the screw from the EV-Charger with the cross screwdriver. Then remove the back bracket away carefully.</a:t>
            </a:r>
            <a:endParaRPr lang="zh-CN" altLang="en-US" sz="1600" dirty="0">
              <a:latin typeface="Arial" panose="020B0604020202020204" pitchFamily="34" charset="0"/>
              <a:cs typeface="Arial" panose="020B0604020202020204" pitchFamily="34" charset="0"/>
            </a:endParaRPr>
          </a:p>
        </p:txBody>
      </p:sp>
      <p:pic>
        <p:nvPicPr>
          <p:cNvPr id="6" name="图片 5"/>
          <p:cNvPicPr>
            <a:picLocks noChangeAspect="1"/>
          </p:cNvPicPr>
          <p:nvPr/>
        </p:nvPicPr>
        <p:blipFill>
          <a:blip r:embed="rId4"/>
          <a:stretch>
            <a:fillRect/>
          </a:stretch>
        </p:blipFill>
        <p:spPr>
          <a:xfrm>
            <a:off x="3926617" y="1619672"/>
            <a:ext cx="3489679" cy="2442434"/>
          </a:xfrm>
          <a:prstGeom prst="rect">
            <a:avLst/>
          </a:prstGeom>
        </p:spPr>
      </p:pic>
      <p:sp>
        <p:nvSpPr>
          <p:cNvPr id="15" name="矩形 14"/>
          <p:cNvSpPr/>
          <p:nvPr/>
        </p:nvSpPr>
        <p:spPr>
          <a:xfrm>
            <a:off x="751114" y="4150416"/>
            <a:ext cx="9840686" cy="338554"/>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2. </a:t>
            </a:r>
            <a:r>
              <a:rPr lang="en-US" altLang="zh-CN" sz="1600" dirty="0">
                <a:latin typeface="Arial" panose="020B0604020202020204" pitchFamily="34" charset="0"/>
                <a:cs typeface="Arial" panose="020B0604020202020204" pitchFamily="34" charset="0"/>
              </a:rPr>
              <a:t>Fix the back bracket and the cable hook (only for Plug Type) to the wall.</a:t>
            </a:r>
            <a:endParaRPr lang="zh-CN" altLang="en-US" sz="1600" dirty="0">
              <a:latin typeface="Arial" panose="020B0604020202020204" pitchFamily="34" charset="0"/>
              <a:cs typeface="Arial" panose="020B0604020202020204" pitchFamily="34" charset="0"/>
            </a:endParaRPr>
          </a:p>
        </p:txBody>
      </p:sp>
      <p:pic>
        <p:nvPicPr>
          <p:cNvPr id="9" name="图片 8"/>
          <p:cNvPicPr>
            <a:picLocks noChangeAspect="1"/>
          </p:cNvPicPr>
          <p:nvPr/>
        </p:nvPicPr>
        <p:blipFill>
          <a:blip r:embed="rId5"/>
          <a:stretch>
            <a:fillRect/>
          </a:stretch>
        </p:blipFill>
        <p:spPr>
          <a:xfrm>
            <a:off x="1763012" y="4577280"/>
            <a:ext cx="7816890" cy="2348085"/>
          </a:xfrm>
          <a:prstGeom prst="rect">
            <a:avLst/>
          </a:prstGeom>
        </p:spPr>
      </p:pic>
    </p:spTree>
    <p:extLst>
      <p:ext uri="{BB962C8B-B14F-4D97-AF65-F5344CB8AC3E}">
        <p14:creationId xmlns:p14="http://schemas.microsoft.com/office/powerpoint/2010/main" val="1181833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3714691" y="4616022"/>
            <a:ext cx="3369016" cy="2144979"/>
          </a:xfrm>
          <a:prstGeom prst="rect">
            <a:avLst/>
          </a:prstGeom>
        </p:spPr>
      </p:pic>
      <p:pic>
        <p:nvPicPr>
          <p:cNvPr id="2" name="图片 1"/>
          <p:cNvPicPr>
            <a:picLocks noChangeAspect="1"/>
          </p:cNvPicPr>
          <p:nvPr/>
        </p:nvPicPr>
        <p:blipFill>
          <a:blip r:embed="rId4"/>
          <a:stretch>
            <a:fillRect/>
          </a:stretch>
        </p:blipFill>
        <p:spPr>
          <a:xfrm>
            <a:off x="1000452" y="2158281"/>
            <a:ext cx="9342010" cy="2029324"/>
          </a:xfrm>
          <a:prstGeom prst="rect">
            <a:avLst/>
          </a:prstGeom>
        </p:spPr>
      </p:pic>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13"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2. Cable Connection – EV Charger </a:t>
            </a:r>
          </a:p>
        </p:txBody>
      </p:sp>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2" name="矩形 11"/>
          <p:cNvSpPr/>
          <p:nvPr/>
        </p:nvSpPr>
        <p:spPr>
          <a:xfrm>
            <a:off x="751114" y="1034897"/>
            <a:ext cx="9840686" cy="830997"/>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3. </a:t>
            </a:r>
            <a:r>
              <a:rPr lang="en-US" altLang="zh-CN" sz="1600" dirty="0">
                <a:latin typeface="Arial" panose="020B0604020202020204" pitchFamily="34" charset="0"/>
                <a:cs typeface="Arial" panose="020B0604020202020204" pitchFamily="34" charset="0"/>
              </a:rPr>
              <a:t>Hang the EV-Charger on the wall for trial, then estimate the required length of input cable (three-core for single-phase, five-core for three-phase, outer diameter: 12.5-18 mm) and communication cable. After that, take the EV-Charger down.</a:t>
            </a:r>
            <a:endParaRPr lang="zh-CN" altLang="en-US" sz="1600" dirty="0">
              <a:latin typeface="Arial" panose="020B0604020202020204" pitchFamily="34" charset="0"/>
              <a:cs typeface="Arial" panose="020B0604020202020204" pitchFamily="34" charset="0"/>
            </a:endParaRPr>
          </a:p>
        </p:txBody>
      </p:sp>
      <p:sp>
        <p:nvSpPr>
          <p:cNvPr id="15" name="矩形 14"/>
          <p:cNvSpPr/>
          <p:nvPr/>
        </p:nvSpPr>
        <p:spPr>
          <a:xfrm>
            <a:off x="751114" y="1865894"/>
            <a:ext cx="9840686" cy="584775"/>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4. </a:t>
            </a:r>
            <a:r>
              <a:rPr lang="en-US" altLang="zh-CN" sz="1600" dirty="0">
                <a:latin typeface="Arial" panose="020B0604020202020204" pitchFamily="34" charset="0"/>
                <a:cs typeface="Arial" panose="020B0604020202020204" pitchFamily="34" charset="0"/>
              </a:rPr>
              <a:t>Unscrew the EV-Charger’s </a:t>
            </a:r>
            <a:r>
              <a:rPr lang="pl-PL" altLang="zh-CN" sz="1600" dirty="0">
                <a:latin typeface="Arial" panose="020B0604020202020204" pitchFamily="34" charset="0"/>
                <a:cs typeface="Arial" panose="020B0604020202020204" pitchFamily="34" charset="0"/>
              </a:rPr>
              <a:t>bottom</a:t>
            </a:r>
            <a:r>
              <a:rPr lang="en-US" altLang="zh-CN" sz="1600" dirty="0">
                <a:latin typeface="Arial" panose="020B0604020202020204" pitchFamily="34" charset="0"/>
                <a:cs typeface="Arial" panose="020B0604020202020204" pitchFamily="34" charset="0"/>
              </a:rPr>
              <a:t> cover with the cross screwdriver and take it down. Then undo the fastening heads and take the waterproof materials away as shown below.</a:t>
            </a:r>
            <a:endParaRPr lang="zh-CN" altLang="en-US" sz="1600" dirty="0">
              <a:latin typeface="Arial" panose="020B0604020202020204" pitchFamily="34" charset="0"/>
              <a:cs typeface="Arial" panose="020B0604020202020204" pitchFamily="34" charset="0"/>
            </a:endParaRPr>
          </a:p>
        </p:txBody>
      </p:sp>
      <p:sp>
        <p:nvSpPr>
          <p:cNvPr id="14" name="矩形 13"/>
          <p:cNvSpPr/>
          <p:nvPr/>
        </p:nvSpPr>
        <p:spPr>
          <a:xfrm>
            <a:off x="751114" y="4187604"/>
            <a:ext cx="9840686" cy="584775"/>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5. </a:t>
            </a:r>
            <a:r>
              <a:rPr lang="en-US" altLang="zh-CN" sz="1600" dirty="0">
                <a:latin typeface="Arial" panose="020B0604020202020204" pitchFamily="34" charset="0"/>
                <a:cs typeface="Arial" panose="020B0604020202020204" pitchFamily="34" charset="0"/>
              </a:rPr>
              <a:t>Unscrew the countersunk screw of the base plate of communication board with the cross screwdriver. Then pull the base plate of communication board out.</a:t>
            </a:r>
            <a:endParaRPr lang="zh-CN"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7847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13"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2. Cable Connection – EV Charger </a:t>
            </a:r>
          </a:p>
        </p:txBody>
      </p: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2" name="矩形 11"/>
          <p:cNvSpPr/>
          <p:nvPr/>
        </p:nvSpPr>
        <p:spPr>
          <a:xfrm>
            <a:off x="751114" y="1034897"/>
            <a:ext cx="9840686" cy="830997"/>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6. </a:t>
            </a:r>
            <a:r>
              <a:rPr lang="en-US" altLang="zh-CN" sz="1600" dirty="0">
                <a:latin typeface="Arial" panose="020B0604020202020204" pitchFamily="34" charset="0"/>
                <a:cs typeface="Arial" panose="020B0604020202020204" pitchFamily="34" charset="0"/>
              </a:rPr>
              <a:t>Insert the prepared communication cable through the waterproof connector in sequence as shown below (If the cable is self-made, also insert the wires into the RJ45 terminals and then use crimping pliers to press them tightly).</a:t>
            </a:r>
            <a:endParaRPr lang="zh-CN" altLang="en-US" sz="1600" dirty="0">
              <a:latin typeface="Arial" panose="020B0604020202020204" pitchFamily="34" charset="0"/>
              <a:cs typeface="Arial" panose="020B0604020202020204" pitchFamily="34" charset="0"/>
            </a:endParaRPr>
          </a:p>
        </p:txBody>
      </p:sp>
      <p:sp>
        <p:nvSpPr>
          <p:cNvPr id="15" name="矩形 14"/>
          <p:cNvSpPr/>
          <p:nvPr/>
        </p:nvSpPr>
        <p:spPr>
          <a:xfrm>
            <a:off x="751114" y="1865894"/>
            <a:ext cx="9840686" cy="830997"/>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7. </a:t>
            </a:r>
            <a:r>
              <a:rPr lang="en-US" altLang="zh-CN" sz="1600" dirty="0">
                <a:latin typeface="Arial" panose="020B0604020202020204" pitchFamily="34" charset="0"/>
                <a:cs typeface="Arial" panose="020B0604020202020204" pitchFamily="34" charset="0"/>
              </a:rPr>
              <a:t>Strip the outer sheath of the input cable as below, ensuring all the wires can reach the terminal blocks with a little excessive length. Use the stripping pliers to strip approx. 12 mm of insulation from the end of all the coloured wires as below. Then crimp the European terminal with the wire crimper.</a:t>
            </a:r>
            <a:endParaRPr lang="zh-CN" altLang="en-US" sz="1600" dirty="0">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4"/>
          <a:stretch>
            <a:fillRect/>
          </a:stretch>
        </p:blipFill>
        <p:spPr>
          <a:xfrm>
            <a:off x="340853" y="3519383"/>
            <a:ext cx="5205353" cy="2701045"/>
          </a:xfrm>
          <a:prstGeom prst="rect">
            <a:avLst/>
          </a:prstGeom>
        </p:spPr>
      </p:pic>
      <p:sp>
        <p:nvSpPr>
          <p:cNvPr id="10" name="矩形 9"/>
          <p:cNvSpPr/>
          <p:nvPr/>
        </p:nvSpPr>
        <p:spPr>
          <a:xfrm>
            <a:off x="751114" y="2696891"/>
            <a:ext cx="9840686" cy="338554"/>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8. </a:t>
            </a:r>
            <a:r>
              <a:rPr lang="en-US" altLang="zh-CN" sz="1600" dirty="0">
                <a:latin typeface="Arial" panose="020B0604020202020204" pitchFamily="34" charset="0"/>
                <a:cs typeface="Arial" panose="020B0604020202020204" pitchFamily="34" charset="0"/>
              </a:rPr>
              <a:t>Insert the input cable through the waterproof connector in sequence as shown below.</a:t>
            </a:r>
            <a:endParaRPr lang="zh-CN" altLang="en-US" sz="1600" dirty="0">
              <a:latin typeface="Arial" panose="020B0604020202020204" pitchFamily="34" charset="0"/>
              <a:cs typeface="Arial" panose="020B0604020202020204" pitchFamily="34" charset="0"/>
            </a:endParaRPr>
          </a:p>
        </p:txBody>
      </p:sp>
      <p:pic>
        <p:nvPicPr>
          <p:cNvPr id="3" name="图片 2"/>
          <p:cNvPicPr>
            <a:picLocks noChangeAspect="1"/>
          </p:cNvPicPr>
          <p:nvPr/>
        </p:nvPicPr>
        <p:blipFill>
          <a:blip r:embed="rId5"/>
          <a:stretch>
            <a:fillRect/>
          </a:stretch>
        </p:blipFill>
        <p:spPr>
          <a:xfrm>
            <a:off x="5546206" y="3194609"/>
            <a:ext cx="2756335" cy="3350591"/>
          </a:xfrm>
          <a:prstGeom prst="rect">
            <a:avLst/>
          </a:prstGeom>
        </p:spPr>
      </p:pic>
      <p:pic>
        <p:nvPicPr>
          <p:cNvPr id="4" name="图片 3"/>
          <p:cNvPicPr>
            <a:picLocks noChangeAspect="1"/>
          </p:cNvPicPr>
          <p:nvPr/>
        </p:nvPicPr>
        <p:blipFill>
          <a:blip r:embed="rId6"/>
          <a:stretch>
            <a:fillRect/>
          </a:stretch>
        </p:blipFill>
        <p:spPr>
          <a:xfrm>
            <a:off x="8324270" y="3692821"/>
            <a:ext cx="3596230" cy="1691027"/>
          </a:xfrm>
          <a:prstGeom prst="rect">
            <a:avLst/>
          </a:prstGeom>
        </p:spPr>
      </p:pic>
    </p:spTree>
    <p:extLst>
      <p:ext uri="{BB962C8B-B14F-4D97-AF65-F5344CB8AC3E}">
        <p14:creationId xmlns:p14="http://schemas.microsoft.com/office/powerpoint/2010/main" val="1480255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910053" y="1958226"/>
            <a:ext cx="3563240" cy="4702020"/>
            <a:chOff x="910053" y="1958226"/>
            <a:chExt cx="3563240" cy="4702020"/>
          </a:xfrm>
        </p:grpSpPr>
        <p:pic>
          <p:nvPicPr>
            <p:cNvPr id="5" name="图片 4"/>
            <p:cNvPicPr>
              <a:picLocks noChangeAspect="1"/>
            </p:cNvPicPr>
            <p:nvPr/>
          </p:nvPicPr>
          <p:blipFill>
            <a:blip r:embed="rId3"/>
            <a:stretch>
              <a:fillRect/>
            </a:stretch>
          </p:blipFill>
          <p:spPr>
            <a:xfrm>
              <a:off x="1105858" y="1958226"/>
              <a:ext cx="3367435" cy="4702020"/>
            </a:xfrm>
            <a:prstGeom prst="rect">
              <a:avLst/>
            </a:prstGeom>
          </p:spPr>
        </p:pic>
        <p:sp>
          <p:nvSpPr>
            <p:cNvPr id="6" name="矩形 5"/>
            <p:cNvSpPr/>
            <p:nvPr/>
          </p:nvSpPr>
          <p:spPr>
            <a:xfrm>
              <a:off x="1250066" y="1958226"/>
              <a:ext cx="1747777"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910053" y="6344300"/>
              <a:ext cx="391609" cy="315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13"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2. Cable Connection – EV Charger </a:t>
            </a:r>
          </a:p>
        </p:txBody>
      </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2" name="矩形 11"/>
          <p:cNvSpPr/>
          <p:nvPr/>
        </p:nvSpPr>
        <p:spPr>
          <a:xfrm>
            <a:off x="751114" y="1034897"/>
            <a:ext cx="9840686" cy="584775"/>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9. </a:t>
            </a:r>
            <a:r>
              <a:rPr lang="en-US" altLang="zh-CN" sz="1600" dirty="0">
                <a:latin typeface="Arial" panose="020B0604020202020204" pitchFamily="34" charset="0"/>
                <a:cs typeface="Arial" panose="020B0604020202020204" pitchFamily="34" charset="0"/>
              </a:rPr>
              <a:t>Insert the wires into the appropriate holes of the terminal blocks, then block the terminals with the straight screwdriver.</a:t>
            </a:r>
            <a:endParaRPr lang="zh-CN" altLang="en-US" sz="1600" dirty="0">
              <a:latin typeface="Arial" panose="020B0604020202020204" pitchFamily="34" charset="0"/>
              <a:cs typeface="Arial" panose="020B0604020202020204" pitchFamily="34" charset="0"/>
            </a:endParaRPr>
          </a:p>
        </p:txBody>
      </p:sp>
      <p:sp>
        <p:nvSpPr>
          <p:cNvPr id="10" name="矩形 9"/>
          <p:cNvSpPr/>
          <p:nvPr/>
        </p:nvSpPr>
        <p:spPr>
          <a:xfrm>
            <a:off x="751114" y="1619672"/>
            <a:ext cx="9840686" cy="584775"/>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10. </a:t>
            </a:r>
            <a:r>
              <a:rPr lang="en-US" altLang="zh-CN" sz="1600" dirty="0">
                <a:latin typeface="Arial" panose="020B0604020202020204" pitchFamily="34" charset="0"/>
                <a:cs typeface="Arial" panose="020B0604020202020204" pitchFamily="34" charset="0"/>
              </a:rPr>
              <a:t>Press the spring upward and push the base plate of communication board in. Then screw the countersunk screw.</a:t>
            </a:r>
            <a:endParaRPr lang="zh-CN" altLang="en-US" sz="1600" dirty="0">
              <a:latin typeface="Arial" panose="020B0604020202020204" pitchFamily="34" charset="0"/>
              <a:cs typeface="Arial" panose="020B0604020202020204" pitchFamily="34" charset="0"/>
            </a:endParaRPr>
          </a:p>
        </p:txBody>
      </p:sp>
      <p:pic>
        <p:nvPicPr>
          <p:cNvPr id="8" name="图片 7"/>
          <p:cNvPicPr>
            <a:picLocks noChangeAspect="1"/>
          </p:cNvPicPr>
          <p:nvPr/>
        </p:nvPicPr>
        <p:blipFill>
          <a:blip r:embed="rId5"/>
          <a:stretch>
            <a:fillRect/>
          </a:stretch>
        </p:blipFill>
        <p:spPr>
          <a:xfrm>
            <a:off x="6034026" y="2087176"/>
            <a:ext cx="2997040" cy="4573070"/>
          </a:xfrm>
          <a:prstGeom prst="rect">
            <a:avLst/>
          </a:prstGeom>
        </p:spPr>
      </p:pic>
    </p:spTree>
    <p:extLst>
      <p:ext uri="{BB962C8B-B14F-4D97-AF65-F5344CB8AC3E}">
        <p14:creationId xmlns:p14="http://schemas.microsoft.com/office/powerpoint/2010/main" val="563061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13"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2. Cable Connection – EV Charger </a:t>
            </a:r>
          </a:p>
        </p:txBody>
      </p: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2" name="矩形 11"/>
          <p:cNvSpPr/>
          <p:nvPr/>
        </p:nvSpPr>
        <p:spPr>
          <a:xfrm>
            <a:off x="751114" y="1034897"/>
            <a:ext cx="9840686" cy="830997"/>
          </a:xfrm>
          <a:prstGeom prst="rect">
            <a:avLst/>
          </a:prstGeom>
        </p:spPr>
        <p:txBody>
          <a:bodyPr wrap="square">
            <a:spAutoFit/>
          </a:bodyPr>
          <a:lstStyle/>
          <a:p>
            <a:pPr algn="just"/>
            <a:r>
              <a:rPr lang="en-US" altLang="zh-CN" sz="1600" b="1" dirty="0">
                <a:latin typeface="Arial" panose="020B0604020202020204" pitchFamily="34" charset="0"/>
                <a:cs typeface="Arial" panose="020B0604020202020204" pitchFamily="34" charset="0"/>
              </a:rPr>
              <a:t>Step 11. </a:t>
            </a:r>
            <a:r>
              <a:rPr lang="en-US" altLang="zh-CN" sz="1600" dirty="0">
                <a:latin typeface="Arial" panose="020B0604020202020204" pitchFamily="34" charset="0"/>
                <a:cs typeface="Arial" panose="020B0604020202020204" pitchFamily="34" charset="0"/>
              </a:rPr>
              <a:t>Push the rear cover to appropriate position of the cables and screw the self tapping screws with the cross screwdriver. Then tighten the waterproof fastening heads. Hang the EV-Charger up carefully and steady the EV-Charger with the self tapping screw and the cross screwdriver.</a:t>
            </a:r>
            <a:endParaRPr lang="zh-CN" altLang="en-US" sz="1600" dirty="0">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4"/>
          <a:stretch>
            <a:fillRect/>
          </a:stretch>
        </p:blipFill>
        <p:spPr>
          <a:xfrm>
            <a:off x="283078" y="2711923"/>
            <a:ext cx="3968145" cy="2055091"/>
          </a:xfrm>
          <a:prstGeom prst="rect">
            <a:avLst/>
          </a:prstGeom>
        </p:spPr>
      </p:pic>
      <p:pic>
        <p:nvPicPr>
          <p:cNvPr id="3" name="图片 2"/>
          <p:cNvPicPr>
            <a:picLocks noChangeAspect="1"/>
          </p:cNvPicPr>
          <p:nvPr/>
        </p:nvPicPr>
        <p:blipFill>
          <a:blip r:embed="rId5"/>
          <a:stretch>
            <a:fillRect/>
          </a:stretch>
        </p:blipFill>
        <p:spPr>
          <a:xfrm>
            <a:off x="4406457" y="2370526"/>
            <a:ext cx="4310597" cy="3030811"/>
          </a:xfrm>
          <a:prstGeom prst="rect">
            <a:avLst/>
          </a:prstGeom>
        </p:spPr>
      </p:pic>
      <p:pic>
        <p:nvPicPr>
          <p:cNvPr id="4" name="图片 3"/>
          <p:cNvPicPr>
            <a:picLocks noChangeAspect="1"/>
          </p:cNvPicPr>
          <p:nvPr/>
        </p:nvPicPr>
        <p:blipFill>
          <a:blip r:embed="rId6"/>
          <a:stretch>
            <a:fillRect/>
          </a:stretch>
        </p:blipFill>
        <p:spPr>
          <a:xfrm>
            <a:off x="8872289" y="2370526"/>
            <a:ext cx="2817773" cy="2570108"/>
          </a:xfrm>
          <a:prstGeom prst="rect">
            <a:avLst/>
          </a:prstGeom>
        </p:spPr>
      </p:pic>
      <p:sp>
        <p:nvSpPr>
          <p:cNvPr id="9" name="右箭头 8"/>
          <p:cNvSpPr/>
          <p:nvPr/>
        </p:nvSpPr>
        <p:spPr>
          <a:xfrm>
            <a:off x="4185087" y="3206187"/>
            <a:ext cx="251145" cy="289367"/>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右箭头 15"/>
          <p:cNvSpPr/>
          <p:nvPr/>
        </p:nvSpPr>
        <p:spPr>
          <a:xfrm>
            <a:off x="8338241" y="3206187"/>
            <a:ext cx="251145" cy="289367"/>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4115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073B1296-F83D-4A19-8DA4-53F9609431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507" y="1220965"/>
            <a:ext cx="2921344" cy="4149355"/>
          </a:xfrm>
          <a:prstGeom prst="rect">
            <a:avLst/>
          </a:prstGeom>
        </p:spPr>
      </p:pic>
      <p:sp>
        <p:nvSpPr>
          <p:cNvPr id="2" name="流程图: 离页连接符 1"/>
          <p:cNvSpPr/>
          <p:nvPr/>
        </p:nvSpPr>
        <p:spPr>
          <a:xfrm rot="5400000">
            <a:off x="8303285" y="-874028"/>
            <a:ext cx="628256" cy="5837610"/>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020"/>
              <a:gd name="connsiteX1" fmla="*/ 10000 w 10000"/>
              <a:gd name="connsiteY1" fmla="*/ 0 h 9020"/>
              <a:gd name="connsiteX2" fmla="*/ 10000 w 10000"/>
              <a:gd name="connsiteY2" fmla="*/ 8000 h 9020"/>
              <a:gd name="connsiteX3" fmla="*/ 4668 w 10000"/>
              <a:gd name="connsiteY3" fmla="*/ 9020 h 9020"/>
              <a:gd name="connsiteX4" fmla="*/ 0 w 10000"/>
              <a:gd name="connsiteY4" fmla="*/ 8000 h 9020"/>
              <a:gd name="connsiteX5" fmla="*/ 0 w 10000"/>
              <a:gd name="connsiteY5" fmla="*/ 0 h 9020"/>
              <a:gd name="connsiteX0" fmla="*/ 0 w 10000"/>
              <a:gd name="connsiteY0" fmla="*/ 0 h 9629"/>
              <a:gd name="connsiteX1" fmla="*/ 10000 w 10000"/>
              <a:gd name="connsiteY1" fmla="*/ 0 h 9629"/>
              <a:gd name="connsiteX2" fmla="*/ 10000 w 10000"/>
              <a:gd name="connsiteY2" fmla="*/ 8869 h 9629"/>
              <a:gd name="connsiteX3" fmla="*/ 4668 w 10000"/>
              <a:gd name="connsiteY3" fmla="*/ 9629 h 9629"/>
              <a:gd name="connsiteX4" fmla="*/ 0 w 10000"/>
              <a:gd name="connsiteY4" fmla="*/ 8869 h 9629"/>
              <a:gd name="connsiteX5" fmla="*/ 0 w 10000"/>
              <a:gd name="connsiteY5" fmla="*/ 0 h 9629"/>
              <a:gd name="connsiteX0" fmla="*/ 0 w 10000"/>
              <a:gd name="connsiteY0" fmla="*/ 0 h 9769"/>
              <a:gd name="connsiteX1" fmla="*/ 10000 w 10000"/>
              <a:gd name="connsiteY1" fmla="*/ 0 h 9769"/>
              <a:gd name="connsiteX2" fmla="*/ 10000 w 10000"/>
              <a:gd name="connsiteY2" fmla="*/ 9211 h 9769"/>
              <a:gd name="connsiteX3" fmla="*/ 4502 w 10000"/>
              <a:gd name="connsiteY3" fmla="*/ 9769 h 9769"/>
              <a:gd name="connsiteX4" fmla="*/ 0 w 10000"/>
              <a:gd name="connsiteY4" fmla="*/ 9211 h 9769"/>
              <a:gd name="connsiteX5" fmla="*/ 0 w 10000"/>
              <a:gd name="connsiteY5" fmla="*/ 0 h 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769">
                <a:moveTo>
                  <a:pt x="0" y="0"/>
                </a:moveTo>
                <a:lnTo>
                  <a:pt x="10000" y="0"/>
                </a:lnTo>
                <a:lnTo>
                  <a:pt x="10000" y="9211"/>
                </a:lnTo>
                <a:lnTo>
                  <a:pt x="4502" y="9769"/>
                </a:lnTo>
                <a:lnTo>
                  <a:pt x="0" y="9211"/>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流程图: 离页连接符 1"/>
          <p:cNvSpPr/>
          <p:nvPr/>
        </p:nvSpPr>
        <p:spPr>
          <a:xfrm rot="5400000">
            <a:off x="8303285" y="104124"/>
            <a:ext cx="628256" cy="5837610"/>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020"/>
              <a:gd name="connsiteX1" fmla="*/ 10000 w 10000"/>
              <a:gd name="connsiteY1" fmla="*/ 0 h 9020"/>
              <a:gd name="connsiteX2" fmla="*/ 10000 w 10000"/>
              <a:gd name="connsiteY2" fmla="*/ 8000 h 9020"/>
              <a:gd name="connsiteX3" fmla="*/ 4668 w 10000"/>
              <a:gd name="connsiteY3" fmla="*/ 9020 h 9020"/>
              <a:gd name="connsiteX4" fmla="*/ 0 w 10000"/>
              <a:gd name="connsiteY4" fmla="*/ 8000 h 9020"/>
              <a:gd name="connsiteX5" fmla="*/ 0 w 10000"/>
              <a:gd name="connsiteY5" fmla="*/ 0 h 9020"/>
              <a:gd name="connsiteX0" fmla="*/ 0 w 10000"/>
              <a:gd name="connsiteY0" fmla="*/ 0 h 9629"/>
              <a:gd name="connsiteX1" fmla="*/ 10000 w 10000"/>
              <a:gd name="connsiteY1" fmla="*/ 0 h 9629"/>
              <a:gd name="connsiteX2" fmla="*/ 10000 w 10000"/>
              <a:gd name="connsiteY2" fmla="*/ 8869 h 9629"/>
              <a:gd name="connsiteX3" fmla="*/ 4668 w 10000"/>
              <a:gd name="connsiteY3" fmla="*/ 9629 h 9629"/>
              <a:gd name="connsiteX4" fmla="*/ 0 w 10000"/>
              <a:gd name="connsiteY4" fmla="*/ 8869 h 9629"/>
              <a:gd name="connsiteX5" fmla="*/ 0 w 10000"/>
              <a:gd name="connsiteY5" fmla="*/ 0 h 9629"/>
              <a:gd name="connsiteX0" fmla="*/ 0 w 10000"/>
              <a:gd name="connsiteY0" fmla="*/ 0 h 9769"/>
              <a:gd name="connsiteX1" fmla="*/ 10000 w 10000"/>
              <a:gd name="connsiteY1" fmla="*/ 0 h 9769"/>
              <a:gd name="connsiteX2" fmla="*/ 10000 w 10000"/>
              <a:gd name="connsiteY2" fmla="*/ 9211 h 9769"/>
              <a:gd name="connsiteX3" fmla="*/ 4502 w 10000"/>
              <a:gd name="connsiteY3" fmla="*/ 9769 h 9769"/>
              <a:gd name="connsiteX4" fmla="*/ 0 w 10000"/>
              <a:gd name="connsiteY4" fmla="*/ 9211 h 9769"/>
              <a:gd name="connsiteX5" fmla="*/ 0 w 10000"/>
              <a:gd name="connsiteY5" fmla="*/ 0 h 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769">
                <a:moveTo>
                  <a:pt x="0" y="0"/>
                </a:moveTo>
                <a:lnTo>
                  <a:pt x="10000" y="0"/>
                </a:lnTo>
                <a:lnTo>
                  <a:pt x="10000" y="9211"/>
                </a:lnTo>
                <a:lnTo>
                  <a:pt x="4502" y="9769"/>
                </a:lnTo>
                <a:lnTo>
                  <a:pt x="0" y="9211"/>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流程图: 离页连接符 1"/>
          <p:cNvSpPr/>
          <p:nvPr/>
        </p:nvSpPr>
        <p:spPr>
          <a:xfrm rot="5400000">
            <a:off x="8303285" y="1082276"/>
            <a:ext cx="628256" cy="5837610"/>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020"/>
              <a:gd name="connsiteX1" fmla="*/ 10000 w 10000"/>
              <a:gd name="connsiteY1" fmla="*/ 0 h 9020"/>
              <a:gd name="connsiteX2" fmla="*/ 10000 w 10000"/>
              <a:gd name="connsiteY2" fmla="*/ 8000 h 9020"/>
              <a:gd name="connsiteX3" fmla="*/ 4668 w 10000"/>
              <a:gd name="connsiteY3" fmla="*/ 9020 h 9020"/>
              <a:gd name="connsiteX4" fmla="*/ 0 w 10000"/>
              <a:gd name="connsiteY4" fmla="*/ 8000 h 9020"/>
              <a:gd name="connsiteX5" fmla="*/ 0 w 10000"/>
              <a:gd name="connsiteY5" fmla="*/ 0 h 9020"/>
              <a:gd name="connsiteX0" fmla="*/ 0 w 10000"/>
              <a:gd name="connsiteY0" fmla="*/ 0 h 9629"/>
              <a:gd name="connsiteX1" fmla="*/ 10000 w 10000"/>
              <a:gd name="connsiteY1" fmla="*/ 0 h 9629"/>
              <a:gd name="connsiteX2" fmla="*/ 10000 w 10000"/>
              <a:gd name="connsiteY2" fmla="*/ 8869 h 9629"/>
              <a:gd name="connsiteX3" fmla="*/ 4668 w 10000"/>
              <a:gd name="connsiteY3" fmla="*/ 9629 h 9629"/>
              <a:gd name="connsiteX4" fmla="*/ 0 w 10000"/>
              <a:gd name="connsiteY4" fmla="*/ 8869 h 9629"/>
              <a:gd name="connsiteX5" fmla="*/ 0 w 10000"/>
              <a:gd name="connsiteY5" fmla="*/ 0 h 9629"/>
              <a:gd name="connsiteX0" fmla="*/ 0 w 10000"/>
              <a:gd name="connsiteY0" fmla="*/ 0 h 9769"/>
              <a:gd name="connsiteX1" fmla="*/ 10000 w 10000"/>
              <a:gd name="connsiteY1" fmla="*/ 0 h 9769"/>
              <a:gd name="connsiteX2" fmla="*/ 10000 w 10000"/>
              <a:gd name="connsiteY2" fmla="*/ 9211 h 9769"/>
              <a:gd name="connsiteX3" fmla="*/ 4502 w 10000"/>
              <a:gd name="connsiteY3" fmla="*/ 9769 h 9769"/>
              <a:gd name="connsiteX4" fmla="*/ 0 w 10000"/>
              <a:gd name="connsiteY4" fmla="*/ 9211 h 9769"/>
              <a:gd name="connsiteX5" fmla="*/ 0 w 10000"/>
              <a:gd name="connsiteY5" fmla="*/ 0 h 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769">
                <a:moveTo>
                  <a:pt x="0" y="0"/>
                </a:moveTo>
                <a:lnTo>
                  <a:pt x="10000" y="0"/>
                </a:lnTo>
                <a:lnTo>
                  <a:pt x="10000" y="9211"/>
                </a:lnTo>
                <a:lnTo>
                  <a:pt x="4502" y="9769"/>
                </a:lnTo>
                <a:lnTo>
                  <a:pt x="0" y="9211"/>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流程图: 离页连接符 1"/>
          <p:cNvSpPr/>
          <p:nvPr/>
        </p:nvSpPr>
        <p:spPr>
          <a:xfrm rot="5400000">
            <a:off x="8303285" y="2060428"/>
            <a:ext cx="628256" cy="5837610"/>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020"/>
              <a:gd name="connsiteX1" fmla="*/ 10000 w 10000"/>
              <a:gd name="connsiteY1" fmla="*/ 0 h 9020"/>
              <a:gd name="connsiteX2" fmla="*/ 10000 w 10000"/>
              <a:gd name="connsiteY2" fmla="*/ 8000 h 9020"/>
              <a:gd name="connsiteX3" fmla="*/ 4668 w 10000"/>
              <a:gd name="connsiteY3" fmla="*/ 9020 h 9020"/>
              <a:gd name="connsiteX4" fmla="*/ 0 w 10000"/>
              <a:gd name="connsiteY4" fmla="*/ 8000 h 9020"/>
              <a:gd name="connsiteX5" fmla="*/ 0 w 10000"/>
              <a:gd name="connsiteY5" fmla="*/ 0 h 9020"/>
              <a:gd name="connsiteX0" fmla="*/ 0 w 10000"/>
              <a:gd name="connsiteY0" fmla="*/ 0 h 9629"/>
              <a:gd name="connsiteX1" fmla="*/ 10000 w 10000"/>
              <a:gd name="connsiteY1" fmla="*/ 0 h 9629"/>
              <a:gd name="connsiteX2" fmla="*/ 10000 w 10000"/>
              <a:gd name="connsiteY2" fmla="*/ 8869 h 9629"/>
              <a:gd name="connsiteX3" fmla="*/ 4668 w 10000"/>
              <a:gd name="connsiteY3" fmla="*/ 9629 h 9629"/>
              <a:gd name="connsiteX4" fmla="*/ 0 w 10000"/>
              <a:gd name="connsiteY4" fmla="*/ 8869 h 9629"/>
              <a:gd name="connsiteX5" fmla="*/ 0 w 10000"/>
              <a:gd name="connsiteY5" fmla="*/ 0 h 9629"/>
              <a:gd name="connsiteX0" fmla="*/ 0 w 10000"/>
              <a:gd name="connsiteY0" fmla="*/ 0 h 9769"/>
              <a:gd name="connsiteX1" fmla="*/ 10000 w 10000"/>
              <a:gd name="connsiteY1" fmla="*/ 0 h 9769"/>
              <a:gd name="connsiteX2" fmla="*/ 10000 w 10000"/>
              <a:gd name="connsiteY2" fmla="*/ 9211 h 9769"/>
              <a:gd name="connsiteX3" fmla="*/ 4502 w 10000"/>
              <a:gd name="connsiteY3" fmla="*/ 9769 h 9769"/>
              <a:gd name="connsiteX4" fmla="*/ 0 w 10000"/>
              <a:gd name="connsiteY4" fmla="*/ 9211 h 9769"/>
              <a:gd name="connsiteX5" fmla="*/ 0 w 10000"/>
              <a:gd name="connsiteY5" fmla="*/ 0 h 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769">
                <a:moveTo>
                  <a:pt x="0" y="0"/>
                </a:moveTo>
                <a:lnTo>
                  <a:pt x="10000" y="0"/>
                </a:lnTo>
                <a:lnTo>
                  <a:pt x="10000" y="9211"/>
                </a:lnTo>
                <a:lnTo>
                  <a:pt x="4502" y="9769"/>
                </a:lnTo>
                <a:lnTo>
                  <a:pt x="0" y="9211"/>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object 4"/>
          <p:cNvSpPr txBox="1"/>
          <p:nvPr/>
        </p:nvSpPr>
        <p:spPr>
          <a:xfrm>
            <a:off x="5971794" y="1459229"/>
            <a:ext cx="5866768" cy="3816429"/>
          </a:xfrm>
          <a:prstGeom prst="rect">
            <a:avLst/>
          </a:prstGeom>
        </p:spPr>
        <p:txBody>
          <a:bodyPr vert="horz" wrap="square" lIns="0" tIns="0" rIns="0" bIns="0" rtlCol="0">
            <a:spAutoFit/>
          </a:bodyPr>
          <a:lstStyle/>
          <a:p>
            <a:pPr marL="57150" marR="0" indent="-514350">
              <a:lnSpc>
                <a:spcPct val="200000"/>
              </a:lnSpc>
              <a:spcBef>
                <a:spcPct val="0"/>
              </a:spcBef>
              <a:spcAft>
                <a:spcPct val="0"/>
              </a:spcAft>
              <a:buFont typeface="+mj-lt"/>
              <a:buAutoNum type="arabicPeriod"/>
            </a:pPr>
            <a:r>
              <a:rPr lang="en-US" altLang="zh-CN" sz="2800" b="1" dirty="0">
                <a:solidFill>
                  <a:srgbClr val="393939"/>
                </a:solidFill>
                <a:latin typeface="+mj-lt"/>
                <a:cs typeface="Arial" panose="020B0604020202020204" pitchFamily="34" charset="0"/>
              </a:rPr>
              <a:t>Solution Overview</a:t>
            </a:r>
            <a:endParaRPr lang="en-US" sz="2800" b="1" dirty="0">
              <a:solidFill>
                <a:srgbClr val="393939"/>
              </a:solidFill>
              <a:latin typeface="+mj-lt"/>
              <a:cs typeface="Arial" panose="020B0604020202020204" pitchFamily="34" charset="0"/>
            </a:endParaRPr>
          </a:p>
          <a:p>
            <a:pPr marL="514350" marR="0" indent="-514350">
              <a:lnSpc>
                <a:spcPct val="200000"/>
              </a:lnSpc>
              <a:spcBef>
                <a:spcPct val="0"/>
              </a:spcBef>
              <a:spcAft>
                <a:spcPct val="0"/>
              </a:spcAft>
              <a:buFont typeface="+mj-lt"/>
              <a:buAutoNum type="arabicPeriod"/>
            </a:pPr>
            <a:r>
              <a:rPr lang="en-US" sz="3200" b="1" dirty="0">
                <a:solidFill>
                  <a:srgbClr val="393939"/>
                </a:solidFill>
                <a:latin typeface="+mj-lt"/>
                <a:cs typeface="Arial" panose="020B0604020202020204" pitchFamily="34" charset="0"/>
              </a:rPr>
              <a:t>C</a:t>
            </a:r>
            <a:r>
              <a:rPr lang="en-US" altLang="zh-CN" sz="3200" b="1" dirty="0">
                <a:solidFill>
                  <a:srgbClr val="393939"/>
                </a:solidFill>
                <a:latin typeface="+mj-lt"/>
                <a:cs typeface="Arial" panose="020B0604020202020204" pitchFamily="34" charset="0"/>
              </a:rPr>
              <a:t>able Connection</a:t>
            </a:r>
            <a:endParaRPr lang="en-US" sz="3200" b="1" dirty="0">
              <a:solidFill>
                <a:srgbClr val="393939"/>
              </a:solidFill>
              <a:latin typeface="+mj-lt"/>
              <a:cs typeface="Arial" panose="020B0604020202020204" pitchFamily="34" charset="0"/>
            </a:endParaRPr>
          </a:p>
          <a:p>
            <a:pPr marL="514350" marR="0" indent="-514350">
              <a:lnSpc>
                <a:spcPct val="200000"/>
              </a:lnSpc>
              <a:spcBef>
                <a:spcPct val="0"/>
              </a:spcBef>
              <a:spcAft>
                <a:spcPct val="0"/>
              </a:spcAft>
              <a:buFont typeface="+mj-lt"/>
              <a:buAutoNum type="arabicPeriod"/>
            </a:pPr>
            <a:r>
              <a:rPr lang="en-US" sz="3200" b="1" dirty="0">
                <a:solidFill>
                  <a:srgbClr val="393939"/>
                </a:solidFill>
                <a:latin typeface="+mj-lt"/>
                <a:cs typeface="Arial" panose="020B0604020202020204" pitchFamily="34" charset="0"/>
              </a:rPr>
              <a:t>S</a:t>
            </a:r>
            <a:r>
              <a:rPr lang="en-US" altLang="zh-CN" sz="3200" b="1" dirty="0">
                <a:solidFill>
                  <a:srgbClr val="393939"/>
                </a:solidFill>
                <a:latin typeface="+mj-lt"/>
                <a:cs typeface="Arial" panose="020B0604020202020204" pitchFamily="34" charset="0"/>
              </a:rPr>
              <a:t>ystem </a:t>
            </a:r>
            <a:r>
              <a:rPr lang="en-US" sz="3200" b="1" dirty="0">
                <a:solidFill>
                  <a:srgbClr val="393939"/>
                </a:solidFill>
                <a:latin typeface="+mj-lt"/>
                <a:cs typeface="Arial" panose="020B0604020202020204" pitchFamily="34" charset="0"/>
              </a:rPr>
              <a:t>Setting</a:t>
            </a:r>
          </a:p>
          <a:p>
            <a:pPr marL="514350" marR="0" indent="-514350">
              <a:lnSpc>
                <a:spcPct val="200000"/>
              </a:lnSpc>
              <a:spcBef>
                <a:spcPct val="0"/>
              </a:spcBef>
              <a:spcAft>
                <a:spcPct val="0"/>
              </a:spcAft>
              <a:buFont typeface="+mj-lt"/>
              <a:buAutoNum type="arabicPeriod"/>
            </a:pPr>
            <a:r>
              <a:rPr lang="en-US" altLang="zh-CN" sz="3200" b="1" dirty="0">
                <a:solidFill>
                  <a:srgbClr val="393939"/>
                </a:solidFill>
                <a:latin typeface="+mj-lt"/>
                <a:cs typeface="Arial" panose="020B0604020202020204" pitchFamily="34" charset="0"/>
              </a:rPr>
              <a:t>Installation Tips</a:t>
            </a:r>
            <a:endParaRPr lang="en-US" sz="3200" b="1" dirty="0">
              <a:solidFill>
                <a:srgbClr val="393939"/>
              </a:solidFill>
              <a:latin typeface="+mj-lt"/>
              <a:cs typeface="Arial" panose="020B0604020202020204" pitchFamily="34" charset="0"/>
            </a:endParaRPr>
          </a:p>
        </p:txBody>
      </p:sp>
      <p:sp>
        <p:nvSpPr>
          <p:cNvPr id="11" name="任意多边形: 形状 18">
            <a:extLst>
              <a:ext uri="{FF2B5EF4-FFF2-40B4-BE49-F238E27FC236}">
                <a16:creationId xmlns:a16="http://schemas.microsoft.com/office/drawing/2014/main" id="{426F1D89-D806-4B30-8CB5-A24711AABDA6}"/>
              </a:ext>
            </a:extLst>
          </p:cNvPr>
          <p:cNvSpPr/>
          <p:nvPr/>
        </p:nvSpPr>
        <p:spPr>
          <a:xfrm>
            <a:off x="11575" y="3808"/>
            <a:ext cx="5387183" cy="6860538"/>
          </a:xfrm>
          <a:custGeom>
            <a:avLst/>
            <a:gdLst>
              <a:gd name="connsiteX0" fmla="*/ 2511173 w 5227939"/>
              <a:gd name="connsiteY0" fmla="*/ 6858000 h 6858000"/>
              <a:gd name="connsiteX1" fmla="*/ 0 w 5227939"/>
              <a:gd name="connsiteY1" fmla="*/ 6858000 h 6858000"/>
              <a:gd name="connsiteX2" fmla="*/ 0 w 5227939"/>
              <a:gd name="connsiteY2" fmla="*/ 0 h 6858000"/>
              <a:gd name="connsiteX3" fmla="*/ 2511173 w 5227939"/>
              <a:gd name="connsiteY3" fmla="*/ 0 h 6858000"/>
              <a:gd name="connsiteX4" fmla="*/ 5227940 w 5227939"/>
              <a:gd name="connsiteY4" fmla="*/ 3429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7939" h="6858000">
                <a:moveTo>
                  <a:pt x="2511173" y="6858000"/>
                </a:moveTo>
                <a:lnTo>
                  <a:pt x="0" y="6858000"/>
                </a:lnTo>
                <a:lnTo>
                  <a:pt x="0" y="0"/>
                </a:lnTo>
                <a:lnTo>
                  <a:pt x="2511173" y="0"/>
                </a:lnTo>
                <a:lnTo>
                  <a:pt x="5227940" y="3429000"/>
                </a:lnTo>
                <a:close/>
              </a:path>
            </a:pathLst>
          </a:custGeom>
          <a:solidFill>
            <a:schemeClr val="bg2">
              <a:lumMod val="10000"/>
              <a:alpha val="42000"/>
            </a:schemeClr>
          </a:solidFill>
          <a:ln w="14676" cap="flat">
            <a:noFill/>
            <a:prstDash val="solid"/>
            <a:miter/>
          </a:ln>
        </p:spPr>
        <p:txBody>
          <a:bodyPr rtlCol="0" anchor="ctr"/>
          <a:lstStyle/>
          <a:p>
            <a:endParaRPr lang="zh-CN" altLang="en-US"/>
          </a:p>
        </p:txBody>
      </p:sp>
      <p:sp>
        <p:nvSpPr>
          <p:cNvPr id="5" name="等腰三角形 4"/>
          <p:cNvSpPr/>
          <p:nvPr/>
        </p:nvSpPr>
        <p:spPr>
          <a:xfrm>
            <a:off x="2614109" y="3429000"/>
            <a:ext cx="2786656" cy="3429000"/>
          </a:xfrm>
          <a:prstGeom prst="triangle">
            <a:avLst>
              <a:gd name="adj"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p:nvSpPr>
        <p:spPr>
          <a:xfrm rot="16200000">
            <a:off x="2292936" y="321171"/>
            <a:ext cx="3429001" cy="2786655"/>
          </a:xfrm>
          <a:prstGeom prst="triangle">
            <a:avLst>
              <a:gd name="adj"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2592593" y="3423920"/>
            <a:ext cx="3305509" cy="3434080"/>
          </a:xfrm>
          <a:prstGeom prst="parallelogram">
            <a:avLst>
              <a:gd name="adj" fmla="val 84511"/>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object 6"/>
          <p:cNvSpPr txBox="1"/>
          <p:nvPr/>
        </p:nvSpPr>
        <p:spPr>
          <a:xfrm>
            <a:off x="1973179" y="2492819"/>
            <a:ext cx="4068514" cy="1688476"/>
          </a:xfrm>
          <a:prstGeom prst="rect">
            <a:avLst/>
          </a:prstGeom>
        </p:spPr>
        <p:txBody>
          <a:bodyPr vert="horz" wrap="square" lIns="0" tIns="0" rIns="0" bIns="0" rtlCol="0">
            <a:spAutoFit/>
          </a:bodyPr>
          <a:lstStyle/>
          <a:p>
            <a:pPr marL="0" marR="0">
              <a:lnSpc>
                <a:spcPts val="6923"/>
              </a:lnSpc>
              <a:spcBef>
                <a:spcPct val="0"/>
              </a:spcBef>
              <a:spcAft>
                <a:spcPct val="0"/>
              </a:spcAft>
            </a:pPr>
            <a:r>
              <a:rPr sz="4800" b="1" dirty="0">
                <a:solidFill>
                  <a:schemeClr val="bg1"/>
                </a:solidFill>
                <a:latin typeface="Antonio" panose="02000503000000000000" pitchFamily="2" charset="0"/>
                <a:ea typeface="等线" panose="02010600030101010101" pitchFamily="2" charset="-122"/>
                <a:cs typeface="UMKTAQ+Antonio-Bold"/>
              </a:rPr>
              <a:t>TABLE OF </a:t>
            </a:r>
            <a:r>
              <a:rPr sz="4800" b="1" dirty="0">
                <a:solidFill>
                  <a:srgbClr val="FFC000"/>
                </a:solidFill>
                <a:latin typeface="Antonio" panose="02000503000000000000" pitchFamily="2" charset="0"/>
                <a:ea typeface="等线" panose="02010600030101010101" pitchFamily="2" charset="-122"/>
                <a:cs typeface="UMKTAQ+Antonio-Bold"/>
              </a:rPr>
              <a:t>CONTENT</a:t>
            </a:r>
          </a:p>
        </p:txBody>
      </p:sp>
      <p:sp>
        <p:nvSpPr>
          <p:cNvPr id="19" name="平行四边形 18"/>
          <p:cNvSpPr/>
          <p:nvPr/>
        </p:nvSpPr>
        <p:spPr>
          <a:xfrm>
            <a:off x="2586615" y="-9017"/>
            <a:ext cx="3305509" cy="3434080"/>
          </a:xfrm>
          <a:prstGeom prst="parallelogram">
            <a:avLst>
              <a:gd name="adj" fmla="val 84511"/>
            </a:avLst>
          </a:prstGeom>
          <a:solidFill>
            <a:schemeClr val="tx1">
              <a:lumMod val="65000"/>
              <a:lumOff val="35000"/>
            </a:schemeClr>
          </a:solidFill>
          <a:ln>
            <a:noFill/>
          </a:ln>
          <a:scene3d>
            <a:camera prst="orthographicFront">
              <a:rot lat="0" lon="10799999" rev="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7641060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13"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2. Cable Connection – Inverter side</a:t>
            </a:r>
          </a:p>
        </p:txBody>
      </p: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2" name="矩形 11"/>
          <p:cNvSpPr/>
          <p:nvPr/>
        </p:nvSpPr>
        <p:spPr>
          <a:xfrm>
            <a:off x="883197" y="899024"/>
            <a:ext cx="9840686" cy="338554"/>
          </a:xfrm>
          <a:prstGeom prst="rect">
            <a:avLst/>
          </a:prstGeom>
        </p:spPr>
        <p:txBody>
          <a:bodyPr wrap="square">
            <a:spAutoFit/>
          </a:bodyPr>
          <a:lstStyle/>
          <a:p>
            <a:pPr algn="just"/>
            <a:r>
              <a:rPr lang="en-US" altLang="zh-CN" sz="1600" dirty="0">
                <a:latin typeface="Arial" panose="020B0604020202020204" pitchFamily="34" charset="0"/>
                <a:cs typeface="Arial" panose="020B0604020202020204" pitchFamily="34" charset="0"/>
              </a:rPr>
              <a:t>For different inverter models the connection on inverter side is a little bit different.</a:t>
            </a:r>
            <a:endParaRPr lang="zh-CN" altLang="en-US" sz="1600" dirty="0">
              <a:latin typeface="Arial" panose="020B0604020202020204" pitchFamily="34" charset="0"/>
              <a:cs typeface="Arial" panose="020B0604020202020204" pitchFamily="34" charset="0"/>
            </a:endParaRPr>
          </a:p>
        </p:txBody>
      </p:sp>
      <p:pic>
        <p:nvPicPr>
          <p:cNvPr id="5" name="图片 4"/>
          <p:cNvPicPr>
            <a:picLocks noChangeAspect="1"/>
          </p:cNvPicPr>
          <p:nvPr/>
        </p:nvPicPr>
        <p:blipFill>
          <a:blip r:embed="rId4"/>
          <a:stretch>
            <a:fillRect/>
          </a:stretch>
        </p:blipFill>
        <p:spPr>
          <a:xfrm>
            <a:off x="998944" y="5930650"/>
            <a:ext cx="7959861" cy="754092"/>
          </a:xfrm>
          <a:prstGeom prst="rect">
            <a:avLst/>
          </a:prstGeom>
        </p:spPr>
      </p:pic>
      <p:sp>
        <p:nvSpPr>
          <p:cNvPr id="6" name="矩形 5"/>
          <p:cNvSpPr/>
          <p:nvPr/>
        </p:nvSpPr>
        <p:spPr>
          <a:xfrm>
            <a:off x="883197" y="1316989"/>
            <a:ext cx="6096000" cy="369332"/>
          </a:xfrm>
          <a:prstGeom prst="rect">
            <a:avLst/>
          </a:prstGeom>
        </p:spPr>
        <p:txBody>
          <a:bodyPr>
            <a:spAutoFit/>
          </a:bodyPr>
          <a:lstStyle/>
          <a:p>
            <a:r>
              <a:rPr lang="en-US" altLang="zh-CN" b="1" dirty="0">
                <a:solidFill>
                  <a:srgbClr val="000000"/>
                </a:solidFill>
                <a:latin typeface="Arial" panose="020B0604020202020204" pitchFamily="34" charset="0"/>
                <a:cs typeface="Arial" panose="020B0604020202020204" pitchFamily="34" charset="0"/>
              </a:rPr>
              <a:t>1. X1-Hybrid G4 &amp; X3-Hybrid G4</a:t>
            </a:r>
            <a:endParaRPr lang="en-US" altLang="zh-CN" dirty="0">
              <a:solidFill>
                <a:srgbClr val="000000"/>
              </a:solidFill>
              <a:latin typeface="Arial" panose="020B0604020202020204" pitchFamily="34" charset="0"/>
              <a:cs typeface="Arial" panose="020B0604020202020204" pitchFamily="34" charset="0"/>
            </a:endParaRPr>
          </a:p>
        </p:txBody>
      </p:sp>
      <p:sp>
        <p:nvSpPr>
          <p:cNvPr id="14" name="矩形 13"/>
          <p:cNvSpPr/>
          <p:nvPr/>
        </p:nvSpPr>
        <p:spPr>
          <a:xfrm>
            <a:off x="998944" y="1686321"/>
            <a:ext cx="9840686" cy="338554"/>
          </a:xfrm>
          <a:prstGeom prst="rect">
            <a:avLst/>
          </a:prstGeom>
        </p:spPr>
        <p:txBody>
          <a:bodyPr wrap="square">
            <a:spAutoFit/>
          </a:bodyPr>
          <a:lstStyle/>
          <a:p>
            <a:pPr algn="just"/>
            <a:r>
              <a:rPr lang="en-US" altLang="zh-CN" sz="1600" dirty="0">
                <a:latin typeface="Arial" panose="020B0604020202020204" pitchFamily="34" charset="0"/>
                <a:cs typeface="Arial" panose="020B0604020202020204" pitchFamily="34" charset="0"/>
              </a:rPr>
              <a:t>For Hybrid G4 and EV charger both of the connections use COM ports. </a:t>
            </a:r>
            <a:endParaRPr lang="zh-CN" altLang="en-US" sz="1600" dirty="0">
              <a:latin typeface="Arial" panose="020B0604020202020204" pitchFamily="34" charset="0"/>
              <a:cs typeface="Arial" panose="020B0604020202020204" pitchFamily="34" charset="0"/>
            </a:endParaRPr>
          </a:p>
        </p:txBody>
      </p:sp>
      <p:sp>
        <p:nvSpPr>
          <p:cNvPr id="15" name="矩形 14"/>
          <p:cNvSpPr/>
          <p:nvPr/>
        </p:nvSpPr>
        <p:spPr>
          <a:xfrm>
            <a:off x="883197" y="5406110"/>
            <a:ext cx="6096000" cy="338554"/>
          </a:xfrm>
          <a:prstGeom prst="rect">
            <a:avLst/>
          </a:prstGeom>
        </p:spPr>
        <p:txBody>
          <a:bodyPr>
            <a:spAutoFit/>
          </a:bodyPr>
          <a:lstStyle/>
          <a:p>
            <a:r>
              <a:rPr lang="en-US" altLang="zh-CN" sz="1600" dirty="0">
                <a:solidFill>
                  <a:srgbClr val="000000"/>
                </a:solidFill>
                <a:latin typeface="Arial" panose="020B0604020202020204" pitchFamily="34" charset="0"/>
                <a:cs typeface="Arial" panose="020B0604020202020204" pitchFamily="34" charset="0"/>
              </a:rPr>
              <a:t>PIN Definition of Hybrid G4 COM port:</a:t>
            </a:r>
          </a:p>
        </p:txBody>
      </p:sp>
      <p:pic>
        <p:nvPicPr>
          <p:cNvPr id="7" name="图片 6"/>
          <p:cNvPicPr>
            <a:picLocks noChangeAspect="1"/>
          </p:cNvPicPr>
          <p:nvPr/>
        </p:nvPicPr>
        <p:blipFill>
          <a:blip r:embed="rId5"/>
          <a:stretch>
            <a:fillRect/>
          </a:stretch>
        </p:blipFill>
        <p:spPr>
          <a:xfrm>
            <a:off x="3245670" y="2587907"/>
            <a:ext cx="5347234" cy="2561135"/>
          </a:xfrm>
          <a:prstGeom prst="rect">
            <a:avLst/>
          </a:prstGeom>
        </p:spPr>
      </p:pic>
      <p:sp>
        <p:nvSpPr>
          <p:cNvPr id="19" name="矩形 18"/>
          <p:cNvSpPr/>
          <p:nvPr/>
        </p:nvSpPr>
        <p:spPr>
          <a:xfrm>
            <a:off x="998944" y="2249353"/>
            <a:ext cx="6096000" cy="338554"/>
          </a:xfrm>
          <a:prstGeom prst="rect">
            <a:avLst/>
          </a:prstGeom>
        </p:spPr>
        <p:txBody>
          <a:bodyPr>
            <a:spAutoFit/>
          </a:bodyPr>
          <a:lstStyle/>
          <a:p>
            <a:r>
              <a:rPr lang="en-US" altLang="zh-CN" sz="1600" dirty="0">
                <a:solidFill>
                  <a:srgbClr val="000000"/>
                </a:solidFill>
                <a:latin typeface="Arial" panose="020B0604020202020204" pitchFamily="34" charset="0"/>
                <a:cs typeface="Arial" panose="020B0604020202020204" pitchFamily="34" charset="0"/>
              </a:rPr>
              <a:t>PIN Definition of EV charger COM port:</a:t>
            </a:r>
          </a:p>
        </p:txBody>
      </p:sp>
      <p:grpSp>
        <p:nvGrpSpPr>
          <p:cNvPr id="30" name="组合 29"/>
          <p:cNvGrpSpPr/>
          <p:nvPr/>
        </p:nvGrpSpPr>
        <p:grpSpPr>
          <a:xfrm>
            <a:off x="5201656" y="5052570"/>
            <a:ext cx="717631" cy="1319007"/>
            <a:chOff x="5289630" y="4988689"/>
            <a:chExt cx="717631" cy="1319007"/>
          </a:xfrm>
        </p:grpSpPr>
        <p:cxnSp>
          <p:nvCxnSpPr>
            <p:cNvPr id="25" name="直接连接符 24"/>
            <p:cNvCxnSpPr/>
            <p:nvPr/>
          </p:nvCxnSpPr>
          <p:spPr>
            <a:xfrm flipV="1">
              <a:off x="5289630" y="5575387"/>
              <a:ext cx="0" cy="73230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5289630" y="5575387"/>
              <a:ext cx="71763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6007261" y="4988689"/>
              <a:ext cx="0" cy="58669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nvGrpSpPr>
        <p:grpSpPr>
          <a:xfrm>
            <a:off x="5803540" y="5019980"/>
            <a:ext cx="717631" cy="1351596"/>
            <a:chOff x="5289630" y="4640219"/>
            <a:chExt cx="717631" cy="1667477"/>
          </a:xfrm>
        </p:grpSpPr>
        <p:cxnSp>
          <p:nvCxnSpPr>
            <p:cNvPr id="32" name="直接连接符 31"/>
            <p:cNvCxnSpPr/>
            <p:nvPr/>
          </p:nvCxnSpPr>
          <p:spPr>
            <a:xfrm flipV="1">
              <a:off x="5289630" y="5575387"/>
              <a:ext cx="0" cy="7323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5289630" y="5575387"/>
              <a:ext cx="71763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flipV="1">
              <a:off x="6007261" y="4640219"/>
              <a:ext cx="0" cy="9351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椭圆 35"/>
          <p:cNvSpPr/>
          <p:nvPr/>
        </p:nvSpPr>
        <p:spPr>
          <a:xfrm>
            <a:off x="5861413" y="5004457"/>
            <a:ext cx="115747" cy="11574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5143782" y="6282968"/>
            <a:ext cx="115747" cy="11574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6463297" y="5004457"/>
            <a:ext cx="115747" cy="11574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5745666" y="6279094"/>
            <a:ext cx="115747" cy="11574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48553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stretch>
            <a:fillRect/>
          </a:stretch>
        </p:blipFill>
        <p:spPr>
          <a:xfrm>
            <a:off x="3496668" y="5748416"/>
            <a:ext cx="8334375" cy="904875"/>
          </a:xfrm>
          <a:prstGeom prst="rect">
            <a:avLst/>
          </a:prstGeom>
        </p:spPr>
      </p:pic>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13"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2. Cable Connection – Inverter side</a:t>
            </a:r>
          </a:p>
        </p:txBody>
      </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2" name="矩形 11"/>
          <p:cNvSpPr/>
          <p:nvPr/>
        </p:nvSpPr>
        <p:spPr>
          <a:xfrm>
            <a:off x="883197" y="899024"/>
            <a:ext cx="9840686" cy="338554"/>
          </a:xfrm>
          <a:prstGeom prst="rect">
            <a:avLst/>
          </a:prstGeom>
        </p:spPr>
        <p:txBody>
          <a:bodyPr wrap="square">
            <a:spAutoFit/>
          </a:bodyPr>
          <a:lstStyle/>
          <a:p>
            <a:pPr algn="just"/>
            <a:r>
              <a:rPr lang="en-US" altLang="zh-CN" sz="1600" dirty="0">
                <a:latin typeface="Arial" panose="020B0604020202020204" pitchFamily="34" charset="0"/>
                <a:cs typeface="Arial" panose="020B0604020202020204" pitchFamily="34" charset="0"/>
              </a:rPr>
              <a:t>For different inverter models the connection on inverter side is a little bit different.</a:t>
            </a:r>
            <a:endParaRPr lang="zh-CN" altLang="en-US" sz="1600" dirty="0">
              <a:latin typeface="Arial" panose="020B0604020202020204" pitchFamily="34" charset="0"/>
              <a:cs typeface="Arial" panose="020B0604020202020204" pitchFamily="34" charset="0"/>
            </a:endParaRPr>
          </a:p>
        </p:txBody>
      </p:sp>
      <p:sp>
        <p:nvSpPr>
          <p:cNvPr id="6" name="矩形 5"/>
          <p:cNvSpPr/>
          <p:nvPr/>
        </p:nvSpPr>
        <p:spPr>
          <a:xfrm>
            <a:off x="883197" y="1316989"/>
            <a:ext cx="6096000" cy="369332"/>
          </a:xfrm>
          <a:prstGeom prst="rect">
            <a:avLst/>
          </a:prstGeom>
        </p:spPr>
        <p:txBody>
          <a:bodyPr>
            <a:spAutoFit/>
          </a:bodyPr>
          <a:lstStyle/>
          <a:p>
            <a:r>
              <a:rPr lang="en-US" altLang="zh-CN" b="1" dirty="0">
                <a:solidFill>
                  <a:srgbClr val="000000"/>
                </a:solidFill>
                <a:latin typeface="Arial" panose="020B0604020202020204" pitchFamily="34" charset="0"/>
                <a:cs typeface="Arial" panose="020B0604020202020204" pitchFamily="34" charset="0"/>
              </a:rPr>
              <a:t>2. X3-PRO G2</a:t>
            </a:r>
            <a:endParaRPr lang="en-US" altLang="zh-CN" dirty="0">
              <a:solidFill>
                <a:srgbClr val="000000"/>
              </a:solidFill>
              <a:latin typeface="Arial" panose="020B0604020202020204" pitchFamily="34" charset="0"/>
              <a:cs typeface="Arial" panose="020B0604020202020204" pitchFamily="34" charset="0"/>
            </a:endParaRPr>
          </a:p>
        </p:txBody>
      </p:sp>
      <p:sp>
        <p:nvSpPr>
          <p:cNvPr id="14" name="矩形 13"/>
          <p:cNvSpPr/>
          <p:nvPr/>
        </p:nvSpPr>
        <p:spPr>
          <a:xfrm>
            <a:off x="998944" y="1686321"/>
            <a:ext cx="9840686" cy="338554"/>
          </a:xfrm>
          <a:prstGeom prst="rect">
            <a:avLst/>
          </a:prstGeom>
        </p:spPr>
        <p:txBody>
          <a:bodyPr wrap="square">
            <a:spAutoFit/>
          </a:bodyPr>
          <a:lstStyle/>
          <a:p>
            <a:pPr algn="just"/>
            <a:r>
              <a:rPr lang="en-US" altLang="zh-CN" sz="1600" dirty="0">
                <a:latin typeface="Arial" panose="020B0604020202020204" pitchFamily="34" charset="0"/>
                <a:cs typeface="Arial" panose="020B0604020202020204" pitchFamily="34" charset="0"/>
              </a:rPr>
              <a:t>For X3-PRO G2 it uses RS485 port, for EV charger it uses COM port.</a:t>
            </a:r>
            <a:endParaRPr lang="zh-CN" altLang="en-US" sz="1600" dirty="0">
              <a:latin typeface="Arial" panose="020B0604020202020204" pitchFamily="34" charset="0"/>
              <a:cs typeface="Arial" panose="020B0604020202020204" pitchFamily="34" charset="0"/>
            </a:endParaRPr>
          </a:p>
        </p:txBody>
      </p:sp>
      <p:sp>
        <p:nvSpPr>
          <p:cNvPr id="15" name="矩形 14"/>
          <p:cNvSpPr/>
          <p:nvPr/>
        </p:nvSpPr>
        <p:spPr>
          <a:xfrm>
            <a:off x="883197" y="5181632"/>
            <a:ext cx="6096000" cy="338554"/>
          </a:xfrm>
          <a:prstGeom prst="rect">
            <a:avLst/>
          </a:prstGeom>
        </p:spPr>
        <p:txBody>
          <a:bodyPr>
            <a:spAutoFit/>
          </a:bodyPr>
          <a:lstStyle/>
          <a:p>
            <a:r>
              <a:rPr lang="en-US" altLang="zh-CN" sz="1600" dirty="0">
                <a:solidFill>
                  <a:srgbClr val="000000"/>
                </a:solidFill>
                <a:latin typeface="Arial" panose="020B0604020202020204" pitchFamily="34" charset="0"/>
                <a:cs typeface="Arial" panose="020B0604020202020204" pitchFamily="34" charset="0"/>
              </a:rPr>
              <a:t>PIN Definition of X3-PRO G2 RS485 port:</a:t>
            </a:r>
          </a:p>
        </p:txBody>
      </p:sp>
      <p:pic>
        <p:nvPicPr>
          <p:cNvPr id="7" name="图片 6"/>
          <p:cNvPicPr>
            <a:picLocks noChangeAspect="1"/>
          </p:cNvPicPr>
          <p:nvPr/>
        </p:nvPicPr>
        <p:blipFill>
          <a:blip r:embed="rId5"/>
          <a:stretch>
            <a:fillRect/>
          </a:stretch>
        </p:blipFill>
        <p:spPr>
          <a:xfrm>
            <a:off x="3245670" y="2363429"/>
            <a:ext cx="5347234" cy="2561135"/>
          </a:xfrm>
          <a:prstGeom prst="rect">
            <a:avLst/>
          </a:prstGeom>
        </p:spPr>
      </p:pic>
      <p:sp>
        <p:nvSpPr>
          <p:cNvPr id="19" name="矩形 18"/>
          <p:cNvSpPr/>
          <p:nvPr/>
        </p:nvSpPr>
        <p:spPr>
          <a:xfrm>
            <a:off x="998944" y="2024875"/>
            <a:ext cx="6096000" cy="338554"/>
          </a:xfrm>
          <a:prstGeom prst="rect">
            <a:avLst/>
          </a:prstGeom>
        </p:spPr>
        <p:txBody>
          <a:bodyPr>
            <a:spAutoFit/>
          </a:bodyPr>
          <a:lstStyle/>
          <a:p>
            <a:r>
              <a:rPr lang="en-US" altLang="zh-CN" sz="1600" dirty="0">
                <a:solidFill>
                  <a:srgbClr val="000000"/>
                </a:solidFill>
                <a:latin typeface="Arial" panose="020B0604020202020204" pitchFamily="34" charset="0"/>
                <a:cs typeface="Arial" panose="020B0604020202020204" pitchFamily="34" charset="0"/>
              </a:rPr>
              <a:t>PIN Definition of EV charger COM port:</a:t>
            </a:r>
          </a:p>
        </p:txBody>
      </p:sp>
      <p:grpSp>
        <p:nvGrpSpPr>
          <p:cNvPr id="3" name="组合 2"/>
          <p:cNvGrpSpPr/>
          <p:nvPr/>
        </p:nvGrpSpPr>
        <p:grpSpPr>
          <a:xfrm>
            <a:off x="5143782" y="4779979"/>
            <a:ext cx="833378" cy="1394258"/>
            <a:chOff x="5143782" y="5004457"/>
            <a:chExt cx="833378" cy="1394258"/>
          </a:xfrm>
        </p:grpSpPr>
        <p:grpSp>
          <p:nvGrpSpPr>
            <p:cNvPr id="30" name="组合 29"/>
            <p:cNvGrpSpPr/>
            <p:nvPr/>
          </p:nvGrpSpPr>
          <p:grpSpPr>
            <a:xfrm>
              <a:off x="5201656" y="5052570"/>
              <a:ext cx="717631" cy="1319007"/>
              <a:chOff x="5289630" y="4988689"/>
              <a:chExt cx="717631" cy="1319007"/>
            </a:xfrm>
          </p:grpSpPr>
          <p:cxnSp>
            <p:nvCxnSpPr>
              <p:cNvPr id="25" name="直接连接符 24"/>
              <p:cNvCxnSpPr/>
              <p:nvPr/>
            </p:nvCxnSpPr>
            <p:spPr>
              <a:xfrm flipV="1">
                <a:off x="5289630" y="5575387"/>
                <a:ext cx="0" cy="73230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5289630" y="5575387"/>
                <a:ext cx="71763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6007261" y="4988689"/>
                <a:ext cx="0" cy="58669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6" name="椭圆 35"/>
            <p:cNvSpPr/>
            <p:nvPr/>
          </p:nvSpPr>
          <p:spPr>
            <a:xfrm>
              <a:off x="5861413" y="5004457"/>
              <a:ext cx="115747" cy="11574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5143782" y="6282968"/>
              <a:ext cx="115747" cy="11574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nvGrpSpPr>
        <p:grpSpPr>
          <a:xfrm>
            <a:off x="6271669" y="4779979"/>
            <a:ext cx="301248" cy="1390384"/>
            <a:chOff x="6271669" y="4779979"/>
            <a:chExt cx="301248" cy="1390384"/>
          </a:xfrm>
        </p:grpSpPr>
        <p:cxnSp>
          <p:nvCxnSpPr>
            <p:cNvPr id="32" name="直接连接符 31"/>
            <p:cNvCxnSpPr/>
            <p:nvPr/>
          </p:nvCxnSpPr>
          <p:spPr>
            <a:xfrm flipV="1">
              <a:off x="6329543" y="5553515"/>
              <a:ext cx="0" cy="5935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6329543" y="5553515"/>
              <a:ext cx="18550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flipV="1">
              <a:off x="6515044" y="4795502"/>
              <a:ext cx="0" cy="758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6457170" y="4779979"/>
              <a:ext cx="115747" cy="11574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6271669" y="6054616"/>
              <a:ext cx="115747" cy="11574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6"/>
          <a:stretch>
            <a:fillRect/>
          </a:stretch>
        </p:blipFill>
        <p:spPr>
          <a:xfrm>
            <a:off x="998944" y="5428845"/>
            <a:ext cx="2138943" cy="1319196"/>
          </a:xfrm>
          <a:prstGeom prst="rect">
            <a:avLst/>
          </a:prstGeom>
        </p:spPr>
      </p:pic>
    </p:spTree>
    <p:extLst>
      <p:ext uri="{BB962C8B-B14F-4D97-AF65-F5344CB8AC3E}">
        <p14:creationId xmlns:p14="http://schemas.microsoft.com/office/powerpoint/2010/main" val="2501860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13"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2. Cable Connection – Inverter side</a:t>
            </a:r>
          </a:p>
        </p:txBody>
      </p: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2" name="矩形 11"/>
          <p:cNvSpPr/>
          <p:nvPr/>
        </p:nvSpPr>
        <p:spPr>
          <a:xfrm>
            <a:off x="883197" y="899024"/>
            <a:ext cx="9840686" cy="338554"/>
          </a:xfrm>
          <a:prstGeom prst="rect">
            <a:avLst/>
          </a:prstGeom>
        </p:spPr>
        <p:txBody>
          <a:bodyPr wrap="square">
            <a:spAutoFit/>
          </a:bodyPr>
          <a:lstStyle/>
          <a:p>
            <a:pPr algn="just"/>
            <a:r>
              <a:rPr lang="en-US" altLang="zh-CN" sz="1600" dirty="0">
                <a:latin typeface="Arial" panose="020B0604020202020204" pitchFamily="34" charset="0"/>
                <a:cs typeface="Arial" panose="020B0604020202020204" pitchFamily="34" charset="0"/>
              </a:rPr>
              <a:t>For different inverter models the connection on inverter side is a little bit different.</a:t>
            </a:r>
            <a:endParaRPr lang="zh-CN" altLang="en-US" sz="1600" dirty="0">
              <a:latin typeface="Arial" panose="020B0604020202020204" pitchFamily="34" charset="0"/>
              <a:cs typeface="Arial" panose="020B0604020202020204" pitchFamily="34" charset="0"/>
            </a:endParaRPr>
          </a:p>
        </p:txBody>
      </p:sp>
      <p:sp>
        <p:nvSpPr>
          <p:cNvPr id="6" name="矩形 5"/>
          <p:cNvSpPr/>
          <p:nvPr/>
        </p:nvSpPr>
        <p:spPr>
          <a:xfrm>
            <a:off x="883197" y="1316989"/>
            <a:ext cx="6096000" cy="369332"/>
          </a:xfrm>
          <a:prstGeom prst="rect">
            <a:avLst/>
          </a:prstGeom>
        </p:spPr>
        <p:txBody>
          <a:bodyPr>
            <a:spAutoFit/>
          </a:bodyPr>
          <a:lstStyle/>
          <a:p>
            <a:r>
              <a:rPr lang="en-US" altLang="zh-CN" b="1" dirty="0">
                <a:solidFill>
                  <a:srgbClr val="000000"/>
                </a:solidFill>
                <a:latin typeface="Arial" panose="020B0604020202020204" pitchFamily="34" charset="0"/>
                <a:cs typeface="Arial" panose="020B0604020202020204" pitchFamily="34" charset="0"/>
              </a:rPr>
              <a:t>2. X3-MIC G2, X1-Mini G3/G4 &amp; X1-Boost G3/G4</a:t>
            </a:r>
            <a:endParaRPr lang="en-US" altLang="zh-CN" dirty="0">
              <a:solidFill>
                <a:srgbClr val="000000"/>
              </a:solidFill>
              <a:latin typeface="Arial" panose="020B0604020202020204" pitchFamily="34" charset="0"/>
              <a:cs typeface="Arial" panose="020B0604020202020204" pitchFamily="34" charset="0"/>
            </a:endParaRPr>
          </a:p>
        </p:txBody>
      </p:sp>
      <p:sp>
        <p:nvSpPr>
          <p:cNvPr id="14" name="矩形 13"/>
          <p:cNvSpPr/>
          <p:nvPr/>
        </p:nvSpPr>
        <p:spPr>
          <a:xfrm>
            <a:off x="998944" y="1686321"/>
            <a:ext cx="9840686" cy="584775"/>
          </a:xfrm>
          <a:prstGeom prst="rect">
            <a:avLst/>
          </a:prstGeom>
        </p:spPr>
        <p:txBody>
          <a:bodyPr wrap="square">
            <a:spAutoFit/>
          </a:bodyPr>
          <a:lstStyle/>
          <a:p>
            <a:pPr algn="just"/>
            <a:r>
              <a:rPr lang="en-US" altLang="zh-CN" sz="1600" dirty="0">
                <a:latin typeface="Arial" panose="020B0604020202020204" pitchFamily="34" charset="0"/>
                <a:cs typeface="Arial" panose="020B0604020202020204" pitchFamily="34" charset="0"/>
              </a:rPr>
              <a:t>For these inverters they uses the same PINs as meter connection, for EV charger it uses COM port, so a splitter is needed to connect EV charger and meter to the inverter.</a:t>
            </a:r>
            <a:endParaRPr lang="zh-CN" altLang="en-US" sz="1600" dirty="0">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4"/>
          <a:stretch>
            <a:fillRect/>
          </a:stretch>
        </p:blipFill>
        <p:spPr>
          <a:xfrm>
            <a:off x="2431468" y="2271096"/>
            <a:ext cx="6075925" cy="4362481"/>
          </a:xfrm>
          <a:prstGeom prst="rect">
            <a:avLst/>
          </a:prstGeom>
        </p:spPr>
      </p:pic>
      <p:sp>
        <p:nvSpPr>
          <p:cNvPr id="5" name="文本框 4"/>
          <p:cNvSpPr txBox="1"/>
          <p:nvPr/>
        </p:nvSpPr>
        <p:spPr>
          <a:xfrm>
            <a:off x="2592730" y="3486921"/>
            <a:ext cx="1215342" cy="307777"/>
          </a:xfrm>
          <a:prstGeom prst="rect">
            <a:avLst/>
          </a:prstGeom>
          <a:noFill/>
        </p:spPr>
        <p:txBody>
          <a:bodyPr wrap="square" rtlCol="0">
            <a:spAutoFit/>
          </a:bodyPr>
          <a:lstStyle/>
          <a:p>
            <a:pPr algn="ctr"/>
            <a:r>
              <a:rPr lang="en-US" altLang="zh-CN" sz="1400" b="1" dirty="0"/>
              <a:t>Meter/CT</a:t>
            </a:r>
            <a:endParaRPr lang="zh-CN" altLang="en-US" sz="1400" b="1" dirty="0"/>
          </a:p>
        </p:txBody>
      </p:sp>
      <p:sp>
        <p:nvSpPr>
          <p:cNvPr id="29" name="文本框 28"/>
          <p:cNvSpPr txBox="1"/>
          <p:nvPr/>
        </p:nvSpPr>
        <p:spPr>
          <a:xfrm>
            <a:off x="2795483" y="5804940"/>
            <a:ext cx="809836" cy="307777"/>
          </a:xfrm>
          <a:prstGeom prst="rect">
            <a:avLst/>
          </a:prstGeom>
          <a:noFill/>
        </p:spPr>
        <p:txBody>
          <a:bodyPr wrap="square" rtlCol="0">
            <a:spAutoFit/>
          </a:bodyPr>
          <a:lstStyle/>
          <a:p>
            <a:pPr algn="ctr"/>
            <a:r>
              <a:rPr lang="en-US" altLang="zh-CN" sz="1400" b="1" dirty="0"/>
              <a:t>COM</a:t>
            </a:r>
            <a:endParaRPr lang="zh-CN" altLang="en-US" sz="1400" b="1" dirty="0"/>
          </a:p>
        </p:txBody>
      </p:sp>
      <p:sp>
        <p:nvSpPr>
          <p:cNvPr id="9" name="矩形 8"/>
          <p:cNvSpPr/>
          <p:nvPr/>
        </p:nvSpPr>
        <p:spPr>
          <a:xfrm>
            <a:off x="4824653" y="6329711"/>
            <a:ext cx="6096000" cy="261610"/>
          </a:xfrm>
          <a:prstGeom prst="rect">
            <a:avLst/>
          </a:prstGeom>
        </p:spPr>
        <p:txBody>
          <a:bodyPr>
            <a:spAutoFit/>
          </a:bodyPr>
          <a:lstStyle/>
          <a:p>
            <a:r>
              <a:rPr lang="en-US" altLang="zh-CN" sz="1100" dirty="0">
                <a:solidFill>
                  <a:srgbClr val="FF0000"/>
                </a:solidFill>
                <a:latin typeface="等线" panose="02010600030101010101" pitchFamily="2" charset="-122"/>
              </a:rPr>
              <a:t>NOTE: The splitter should be placed in a waterproof place.</a:t>
            </a:r>
            <a:endParaRPr lang="zh-CN" altLang="en-US" sz="1100" dirty="0">
              <a:solidFill>
                <a:srgbClr val="FF0000"/>
              </a:solidFill>
            </a:endParaRPr>
          </a:p>
        </p:txBody>
      </p:sp>
      <p:sp>
        <p:nvSpPr>
          <p:cNvPr id="16" name="矩形 15"/>
          <p:cNvSpPr/>
          <p:nvPr/>
        </p:nvSpPr>
        <p:spPr>
          <a:xfrm>
            <a:off x="5919287" y="4218805"/>
            <a:ext cx="1183337" cy="307777"/>
          </a:xfrm>
          <a:prstGeom prst="rect">
            <a:avLst/>
          </a:prstGeom>
        </p:spPr>
        <p:txBody>
          <a:bodyPr wrap="none">
            <a:spAutoFit/>
          </a:bodyPr>
          <a:lstStyle/>
          <a:p>
            <a:r>
              <a:rPr lang="en-US" altLang="zh-CN" sz="1400" b="1" dirty="0">
                <a:solidFill>
                  <a:srgbClr val="000000"/>
                </a:solidFill>
                <a:latin typeface="等线" panose="02010600030101010101" pitchFamily="2" charset="-122"/>
              </a:rPr>
              <a:t>RJ45 splitter</a:t>
            </a:r>
            <a:endParaRPr lang="zh-CN" altLang="en-US" sz="1400" b="1" dirty="0"/>
          </a:p>
        </p:txBody>
      </p:sp>
    </p:spTree>
    <p:extLst>
      <p:ext uri="{BB962C8B-B14F-4D97-AF65-F5344CB8AC3E}">
        <p14:creationId xmlns:p14="http://schemas.microsoft.com/office/powerpoint/2010/main" val="3282799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p:nvPr/>
        </p:nvPicPr>
        <p:blipFill>
          <a:blip r:embed="rId3"/>
          <a:stretch>
            <a:fillRect/>
          </a:stretch>
        </p:blipFill>
        <p:spPr>
          <a:xfrm>
            <a:off x="6171816" y="1512646"/>
            <a:ext cx="7259252" cy="4705274"/>
          </a:xfrm>
          <a:prstGeom prst="rect">
            <a:avLst/>
          </a:prstGeom>
        </p:spPr>
      </p:pic>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35" name="矩形 34"/>
          <p:cNvSpPr/>
          <p:nvPr/>
        </p:nvSpPr>
        <p:spPr>
          <a:xfrm>
            <a:off x="566635" y="1108946"/>
            <a:ext cx="5263535" cy="523220"/>
          </a:xfrm>
          <a:prstGeom prst="rect">
            <a:avLst/>
          </a:prstGeom>
        </p:spPr>
        <p:txBody>
          <a:bodyPr wrap="square">
            <a:spAutoFit/>
          </a:bodyPr>
          <a:lstStyle/>
          <a:p>
            <a:pPr algn="ctr"/>
            <a:r>
              <a:rPr lang="en-US" altLang="zh-CN" sz="2800" b="1" dirty="0">
                <a:latin typeface="Calibri" panose="020F0502020204030204" pitchFamily="34" charset="0"/>
                <a:cs typeface="Calibri" panose="020F0502020204030204" pitchFamily="34" charset="0"/>
              </a:rPr>
              <a:t>Main Settings</a:t>
            </a:r>
          </a:p>
        </p:txBody>
      </p:sp>
      <p:sp>
        <p:nvSpPr>
          <p:cNvPr id="31" name="矩形 30"/>
          <p:cNvSpPr/>
          <p:nvPr/>
        </p:nvSpPr>
        <p:spPr>
          <a:xfrm>
            <a:off x="889906" y="1836644"/>
            <a:ext cx="4735287" cy="830997"/>
          </a:xfrm>
          <a:prstGeom prst="rect">
            <a:avLst/>
          </a:prstGeom>
        </p:spPr>
        <p:txBody>
          <a:bodyPr wrap="square">
            <a:spAutoFit/>
          </a:bodyPr>
          <a:lstStyle/>
          <a:p>
            <a:pPr marL="342900" indent="-342900" algn="ctr">
              <a:buFont typeface="+mj-lt"/>
              <a:buAutoNum type="alphaLcParenR"/>
            </a:pPr>
            <a:r>
              <a:rPr lang="en-US" altLang="zh-CN" sz="2400" dirty="0">
                <a:latin typeface="Calibri" panose="020F0502020204030204" pitchFamily="34" charset="0"/>
                <a:cs typeface="Calibri" panose="020F0502020204030204" pitchFamily="34" charset="0"/>
              </a:rPr>
              <a:t>EV charger</a:t>
            </a:r>
            <a:r>
              <a:rPr lang="pl-PL" altLang="zh-CN" sz="2400" dirty="0">
                <a:latin typeface="Calibri" panose="020F0502020204030204" pitchFamily="34" charset="0"/>
                <a:cs typeface="Calibri" panose="020F0502020204030204" pitchFamily="34" charset="0"/>
              </a:rPr>
              <a:t>: </a:t>
            </a:r>
          </a:p>
          <a:p>
            <a:pPr algn="ctr"/>
            <a:r>
              <a:rPr lang="pl-PL" altLang="zh-CN" sz="2400" dirty="0">
                <a:latin typeface="Calibri" panose="020F0502020204030204" pitchFamily="34" charset="0"/>
                <a:cs typeface="Calibri" panose="020F0502020204030204" pitchFamily="34" charset="0"/>
              </a:rPr>
              <a:t>Advanced </a:t>
            </a:r>
            <a:r>
              <a:rPr lang="en-US" altLang="zh-CN" sz="2400" dirty="0">
                <a:latin typeface="Calibri" panose="020F0502020204030204" pitchFamily="34" charset="0"/>
                <a:cs typeface="Calibri" panose="020F0502020204030204" pitchFamily="34" charset="0"/>
              </a:rPr>
              <a:t>setting</a:t>
            </a:r>
            <a:r>
              <a:rPr lang="pl-PL" altLang="zh-CN" sz="2400" dirty="0">
                <a:latin typeface="Calibri" panose="020F0502020204030204" pitchFamily="34" charset="0"/>
                <a:cs typeface="Calibri" panose="020F0502020204030204" pitchFamily="34" charset="0"/>
              </a:rPr>
              <a:t> &gt; Grid Data Source</a:t>
            </a:r>
            <a:endParaRPr lang="en-US" altLang="zh-CN" sz="2400" dirty="0">
              <a:latin typeface="Calibri" panose="020F0502020204030204" pitchFamily="34" charset="0"/>
              <a:cs typeface="Calibri" panose="020F0502020204030204" pitchFamily="34" charset="0"/>
            </a:endParaRPr>
          </a:p>
        </p:txBody>
      </p:sp>
      <p:sp>
        <p:nvSpPr>
          <p:cNvPr id="9" name="标题 1"/>
          <p:cNvSpPr txBox="1"/>
          <p:nvPr/>
        </p:nvSpPr>
        <p:spPr>
          <a:xfrm>
            <a:off x="502994" y="24054"/>
            <a:ext cx="6539832"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3. System Setting</a:t>
            </a: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5" name="矩形 4"/>
          <p:cNvSpPr/>
          <p:nvPr/>
        </p:nvSpPr>
        <p:spPr>
          <a:xfrm>
            <a:off x="1080073" y="4144336"/>
            <a:ext cx="4243041" cy="830997"/>
          </a:xfrm>
          <a:prstGeom prst="rect">
            <a:avLst/>
          </a:prstGeom>
        </p:spPr>
        <p:txBody>
          <a:bodyPr wrap="square">
            <a:spAutoFit/>
          </a:bodyPr>
          <a:lstStyle/>
          <a:p>
            <a:pPr marL="457200" indent="-457200" algn="ctr">
              <a:buFont typeface="+mj-lt"/>
              <a:buAutoNum type="alphaLcParenR" startAt="2"/>
            </a:pPr>
            <a:r>
              <a:rPr lang="en-US" altLang="zh-CN" sz="2400" dirty="0">
                <a:latin typeface="Calibri" panose="020F0502020204030204" pitchFamily="34" charset="0"/>
                <a:cs typeface="Calibri" panose="020F0502020204030204" pitchFamily="34" charset="0"/>
              </a:rPr>
              <a:t>Inverter setting</a:t>
            </a:r>
            <a:r>
              <a:rPr lang="pl-PL" altLang="zh-CN" sz="2400" dirty="0">
                <a:latin typeface="Calibri" panose="020F0502020204030204" pitchFamily="34" charset="0"/>
                <a:cs typeface="Calibri" panose="020F0502020204030204" pitchFamily="34" charset="0"/>
              </a:rPr>
              <a:t> Hybrid G4: </a:t>
            </a:r>
          </a:p>
          <a:p>
            <a:pPr algn="ctr"/>
            <a:r>
              <a:rPr lang="pl-PL" altLang="zh-CN" sz="2400" dirty="0">
                <a:latin typeface="Calibri" panose="020F0502020204030204" pitchFamily="34" charset="0"/>
                <a:cs typeface="Calibri" panose="020F0502020204030204" pitchFamily="34" charset="0"/>
              </a:rPr>
              <a:t>Advanced setting &gt; Modbus</a:t>
            </a:r>
            <a:endParaRPr lang="en-US" altLang="zh-CN" sz="2400" dirty="0">
              <a:latin typeface="Calibri" panose="020F0502020204030204" pitchFamily="34" charset="0"/>
              <a:cs typeface="Calibri" panose="020F0502020204030204" pitchFamily="34" charset="0"/>
            </a:endParaRPr>
          </a:p>
        </p:txBody>
      </p:sp>
      <p:pic>
        <p:nvPicPr>
          <p:cNvPr id="2" name="图片 1"/>
          <p:cNvPicPr>
            <a:picLocks noChangeAspect="1"/>
          </p:cNvPicPr>
          <p:nvPr/>
        </p:nvPicPr>
        <p:blipFill>
          <a:blip r:embed="rId5"/>
          <a:stretch>
            <a:fillRect/>
          </a:stretch>
        </p:blipFill>
        <p:spPr>
          <a:xfrm>
            <a:off x="1786174" y="2672867"/>
            <a:ext cx="2787630" cy="1402846"/>
          </a:xfrm>
          <a:prstGeom prst="rect">
            <a:avLst/>
          </a:prstGeom>
        </p:spPr>
      </p:pic>
      <p:pic>
        <p:nvPicPr>
          <p:cNvPr id="4" name="图片 3"/>
          <p:cNvPicPr>
            <a:picLocks noChangeAspect="1"/>
          </p:cNvPicPr>
          <p:nvPr/>
        </p:nvPicPr>
        <p:blipFill>
          <a:blip r:embed="rId6"/>
          <a:stretch>
            <a:fillRect/>
          </a:stretch>
        </p:blipFill>
        <p:spPr>
          <a:xfrm>
            <a:off x="1643571" y="4975333"/>
            <a:ext cx="3072835" cy="1017495"/>
          </a:xfrm>
          <a:prstGeom prst="rect">
            <a:avLst/>
          </a:prstGeom>
        </p:spPr>
      </p:pic>
    </p:spTree>
    <p:extLst>
      <p:ext uri="{BB962C8B-B14F-4D97-AF65-F5344CB8AC3E}">
        <p14:creationId xmlns:p14="http://schemas.microsoft.com/office/powerpoint/2010/main" val="2114605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C000"/>
              </a:solidFill>
              <a:effectLst/>
              <a:uLnTx/>
              <a:uFillTx/>
              <a:latin typeface="等线" panose="020F0502020204030204"/>
              <a:ea typeface="等线" panose="02010600030101010101" pitchFamily="2" charset="-122"/>
              <a:cs typeface="+mn-cs"/>
            </a:endParaRPr>
          </a:p>
        </p:txBody>
      </p:sp>
      <p:sp>
        <p:nvSpPr>
          <p:cNvPr id="35" name="矩形 34"/>
          <p:cNvSpPr/>
          <p:nvPr/>
        </p:nvSpPr>
        <p:spPr>
          <a:xfrm>
            <a:off x="753727" y="956544"/>
            <a:ext cx="5263535" cy="523220"/>
          </a:xfrm>
          <a:prstGeom prst="rect">
            <a:avLst/>
          </a:prstGeom>
        </p:spPr>
        <p:txBody>
          <a:bodyPr wrap="square">
            <a:spAutoFit/>
          </a:bodyPr>
          <a:lstStyle/>
          <a:p>
            <a:pPr marL="514350" indent="-514350">
              <a:spcBef>
                <a:spcPts val="800"/>
              </a:spcBef>
              <a:buFont typeface="+mj-lt"/>
              <a:buAutoNum type="alphaLcParenR"/>
              <a:defRPr/>
            </a:pPr>
            <a:r>
              <a:rPr lang="en-US" altLang="zh-CN" sz="2800" dirty="0">
                <a:latin typeface="Calibri" panose="020F0502020204030204" pitchFamily="34" charset="0"/>
                <a:cs typeface="Calibri" panose="020F0502020204030204" pitchFamily="34" charset="0"/>
              </a:rPr>
              <a:t>EV Charger Setting</a:t>
            </a:r>
            <a:endParaRPr kumimoji="0" lang="en-US" altLang="zh-CN" sz="28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23" name="标题 1"/>
          <p:cNvSpPr txBox="1"/>
          <p:nvPr/>
        </p:nvSpPr>
        <p:spPr>
          <a:xfrm>
            <a:off x="502994" y="24054"/>
            <a:ext cx="6539832"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400" b="0" i="0" u="none" strike="noStrike" kern="1200" cap="none" spc="0" normalizeH="0" baseline="0" noProof="0" dirty="0">
                <a:ln>
                  <a:noFill/>
                </a:ln>
                <a:solidFill>
                  <a:srgbClr val="FFC000"/>
                </a:solidFill>
                <a:effectLst/>
                <a:uLnTx/>
                <a:uFillTx/>
                <a:latin typeface="Museo Sans 700" panose="02000000000000000000" pitchFamily="50" charset="0"/>
                <a:ea typeface="等线" panose="020F0502020204030204"/>
                <a:cs typeface="+mj-cs"/>
              </a:rPr>
              <a:t>3. Setting and Commissioning</a:t>
            </a:r>
          </a:p>
        </p:txBody>
      </p:sp>
      <p:sp>
        <p:nvSpPr>
          <p:cNvPr id="24" name="文本框 23"/>
          <p:cNvSpPr txBox="1"/>
          <p:nvPr/>
        </p:nvSpPr>
        <p:spPr>
          <a:xfrm>
            <a:off x="4304639" y="2225331"/>
            <a:ext cx="6138287" cy="640175"/>
          </a:xfrm>
          <a:prstGeom prst="rect">
            <a:avLst/>
          </a:prstGeom>
          <a:noFill/>
        </p:spPr>
        <p:txBody>
          <a:bodyPr wrap="square" rtlCol="0">
            <a:spAutoFit/>
          </a:bodyPr>
          <a:lstStyle/>
          <a:p>
            <a:pPr algn="just">
              <a:lnSpc>
                <a:spcPts val="2200"/>
              </a:lnSpc>
              <a:defRPr/>
            </a:pPr>
            <a:r>
              <a:rPr lang="en-US" altLang="zh-CN" sz="1600" b="1" dirty="0"/>
              <a:t>Step 1: </a:t>
            </a:r>
            <a:r>
              <a:rPr lang="en-US" altLang="zh-CN" sz="1600" dirty="0">
                <a:latin typeface="Lato" panose="020F0502020204030203" pitchFamily="34" charset="0"/>
              </a:rPr>
              <a:t>Power the EV charger, follow the instructions in the user manual to download the APP, complete the Wi Fi connection and login.</a:t>
            </a:r>
            <a:endParaRPr lang="en-US" altLang="zh-CN" sz="1600"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sp>
        <p:nvSpPr>
          <p:cNvPr id="25" name="文本框 24"/>
          <p:cNvSpPr txBox="1"/>
          <p:nvPr/>
        </p:nvSpPr>
        <p:spPr>
          <a:xfrm>
            <a:off x="4304639" y="2970898"/>
            <a:ext cx="6138287" cy="922304"/>
          </a:xfrm>
          <a:prstGeom prst="rect">
            <a:avLst/>
          </a:prstGeom>
          <a:noFill/>
        </p:spPr>
        <p:txBody>
          <a:bodyPr wrap="square" rtlCol="0">
            <a:spAutoFit/>
          </a:bodyPr>
          <a:lstStyle/>
          <a:p>
            <a:pPr algn="just">
              <a:lnSpc>
                <a:spcPts val="2200"/>
              </a:lnSpc>
              <a:defRPr/>
            </a:pPr>
            <a:r>
              <a:rPr lang="en-US" altLang="zh-CN" sz="1600" b="1" dirty="0"/>
              <a:t>Step 2: </a:t>
            </a:r>
            <a:r>
              <a:rPr lang="en-US" altLang="zh-CN" sz="1600" dirty="0">
                <a:latin typeface="Lato" panose="020F0502020204030203" pitchFamily="34" charset="0"/>
              </a:rPr>
              <a:t>Select "Advanced Settings" and set the "Grid Data Source" as "Inverter" touch "OK" to confirm. The buzzer of the EV Charger will beep after the setting is succeeded.</a:t>
            </a:r>
            <a:endParaRPr lang="en-US" altLang="zh-CN" sz="1600"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pic>
        <p:nvPicPr>
          <p:cNvPr id="2" name="图片 1"/>
          <p:cNvPicPr>
            <a:picLocks noChangeAspect="1"/>
          </p:cNvPicPr>
          <p:nvPr/>
        </p:nvPicPr>
        <p:blipFill>
          <a:blip r:embed="rId4"/>
          <a:stretch>
            <a:fillRect/>
          </a:stretch>
        </p:blipFill>
        <p:spPr>
          <a:xfrm>
            <a:off x="753727" y="1479589"/>
            <a:ext cx="3463000" cy="5230876"/>
          </a:xfrm>
          <a:prstGeom prst="rect">
            <a:avLst/>
          </a:prstGeom>
        </p:spPr>
      </p:pic>
      <p:pic>
        <p:nvPicPr>
          <p:cNvPr id="4" name="图片 3"/>
          <p:cNvPicPr>
            <a:picLocks noChangeAspect="1"/>
          </p:cNvPicPr>
          <p:nvPr/>
        </p:nvPicPr>
        <p:blipFill>
          <a:blip r:embed="rId5"/>
          <a:stretch>
            <a:fillRect/>
          </a:stretch>
        </p:blipFill>
        <p:spPr>
          <a:xfrm>
            <a:off x="5079055" y="4433990"/>
            <a:ext cx="4371975" cy="2276475"/>
          </a:xfrm>
          <a:prstGeom prst="rect">
            <a:avLst/>
          </a:prstGeom>
        </p:spPr>
      </p:pic>
      <p:sp>
        <p:nvSpPr>
          <p:cNvPr id="6" name="右箭头 5"/>
          <p:cNvSpPr/>
          <p:nvPr/>
        </p:nvSpPr>
        <p:spPr>
          <a:xfrm>
            <a:off x="4461394" y="4641448"/>
            <a:ext cx="406257" cy="335666"/>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79066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C000"/>
              </a:solidFill>
              <a:effectLst/>
              <a:uLnTx/>
              <a:uFillTx/>
              <a:latin typeface="等线" panose="020F0502020204030204"/>
              <a:ea typeface="等线" panose="02010600030101010101" pitchFamily="2" charset="-122"/>
              <a:cs typeface="+mn-cs"/>
            </a:endParaRPr>
          </a:p>
        </p:txBody>
      </p:sp>
      <p:sp>
        <p:nvSpPr>
          <p:cNvPr id="35" name="矩形 34"/>
          <p:cNvSpPr/>
          <p:nvPr/>
        </p:nvSpPr>
        <p:spPr>
          <a:xfrm>
            <a:off x="753727" y="956544"/>
            <a:ext cx="5263535" cy="523220"/>
          </a:xfrm>
          <a:prstGeom prst="rect">
            <a:avLst/>
          </a:prstGeom>
        </p:spPr>
        <p:txBody>
          <a:bodyPr wrap="square">
            <a:spAutoFit/>
          </a:bodyPr>
          <a:lstStyle/>
          <a:p>
            <a:pPr marL="514350" indent="-514350">
              <a:spcBef>
                <a:spcPts val="800"/>
              </a:spcBef>
              <a:buFont typeface="+mj-lt"/>
              <a:buAutoNum type="alphaLcParenR"/>
              <a:defRPr/>
            </a:pPr>
            <a:r>
              <a:rPr lang="en-US" altLang="zh-CN" sz="2800" dirty="0">
                <a:latin typeface="Calibri" panose="020F0502020204030204" pitchFamily="34" charset="0"/>
                <a:cs typeface="Calibri" panose="020F0502020204030204" pitchFamily="34" charset="0"/>
              </a:rPr>
              <a:t>EV Charger Setting</a:t>
            </a:r>
            <a:endParaRPr kumimoji="0" lang="en-US" altLang="zh-CN" sz="28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23" name="标题 1"/>
          <p:cNvSpPr txBox="1"/>
          <p:nvPr/>
        </p:nvSpPr>
        <p:spPr>
          <a:xfrm>
            <a:off x="502994" y="24054"/>
            <a:ext cx="6539832"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400" b="0" i="0" u="none" strike="noStrike" kern="1200" cap="none" spc="0" normalizeH="0" baseline="0" noProof="0" dirty="0">
                <a:ln>
                  <a:noFill/>
                </a:ln>
                <a:solidFill>
                  <a:srgbClr val="FFC000"/>
                </a:solidFill>
                <a:effectLst/>
                <a:uLnTx/>
                <a:uFillTx/>
                <a:latin typeface="Museo Sans 700" panose="02000000000000000000" pitchFamily="50" charset="0"/>
                <a:ea typeface="等线" panose="020F0502020204030204"/>
                <a:cs typeface="+mj-cs"/>
              </a:rPr>
              <a:t>3. Setting and Commissioning</a:t>
            </a:r>
          </a:p>
        </p:txBody>
      </p:sp>
      <p:sp>
        <p:nvSpPr>
          <p:cNvPr id="24" name="文本框 23"/>
          <p:cNvSpPr txBox="1"/>
          <p:nvPr/>
        </p:nvSpPr>
        <p:spPr>
          <a:xfrm>
            <a:off x="4304639" y="2499901"/>
            <a:ext cx="6138287" cy="1486561"/>
          </a:xfrm>
          <a:prstGeom prst="rect">
            <a:avLst/>
          </a:prstGeom>
          <a:noFill/>
        </p:spPr>
        <p:txBody>
          <a:bodyPr wrap="square" rtlCol="0">
            <a:spAutoFit/>
          </a:bodyPr>
          <a:lstStyle/>
          <a:p>
            <a:pPr algn="just">
              <a:lnSpc>
                <a:spcPts val="2200"/>
              </a:lnSpc>
              <a:defRPr/>
            </a:pPr>
            <a:r>
              <a:rPr lang="en-US" altLang="zh-CN" sz="1600" b="1" dirty="0"/>
              <a:t>Step 3: </a:t>
            </a:r>
            <a:r>
              <a:rPr lang="en-US" altLang="zh-CN" sz="1600" dirty="0">
                <a:latin typeface="Lato" panose="020F0502020204030203" pitchFamily="34" charset="0"/>
              </a:rPr>
              <a:t>Select “Main Breaker Limit” and set the value. With the dynamic load balance function, when the power consumption approaches the preset max value, the EV-Charger will reduce charge power so that the main breaker current will reduce to the preset value minus 5A, thus avoid the situation of main breaker trip due to overload.</a:t>
            </a:r>
            <a:endParaRPr lang="en-US" altLang="zh-CN" sz="1600"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pic>
        <p:nvPicPr>
          <p:cNvPr id="3" name="图片 2"/>
          <p:cNvPicPr>
            <a:picLocks noChangeAspect="1"/>
          </p:cNvPicPr>
          <p:nvPr/>
        </p:nvPicPr>
        <p:blipFill>
          <a:blip r:embed="rId4"/>
          <a:stretch>
            <a:fillRect/>
          </a:stretch>
        </p:blipFill>
        <p:spPr>
          <a:xfrm>
            <a:off x="663044" y="1990845"/>
            <a:ext cx="3641595" cy="3584053"/>
          </a:xfrm>
          <a:prstGeom prst="rect">
            <a:avLst/>
          </a:prstGeom>
        </p:spPr>
      </p:pic>
    </p:spTree>
    <p:extLst>
      <p:ext uri="{BB962C8B-B14F-4D97-AF65-F5344CB8AC3E}">
        <p14:creationId xmlns:p14="http://schemas.microsoft.com/office/powerpoint/2010/main" val="587783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753725" y="1577863"/>
            <a:ext cx="3193241" cy="5128345"/>
          </a:xfrm>
          <a:prstGeom prst="rect">
            <a:avLst/>
          </a:prstGeom>
        </p:spPr>
      </p:pic>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C000"/>
              </a:solidFill>
              <a:effectLst/>
              <a:uLnTx/>
              <a:uFillTx/>
              <a:latin typeface="等线" panose="020F0502020204030204"/>
              <a:ea typeface="等线" panose="02010600030101010101" pitchFamily="2" charset="-122"/>
              <a:cs typeface="+mn-cs"/>
            </a:endParaRPr>
          </a:p>
        </p:txBody>
      </p:sp>
      <p:pic>
        <p:nvPicPr>
          <p:cNvPr id="22" name="图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23" name="标题 1"/>
          <p:cNvSpPr txBox="1"/>
          <p:nvPr/>
        </p:nvSpPr>
        <p:spPr>
          <a:xfrm>
            <a:off x="502994" y="24054"/>
            <a:ext cx="6539832"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400" b="0" i="0" u="none" strike="noStrike" kern="1200" cap="none" spc="0" normalizeH="0" baseline="0" noProof="0" dirty="0">
                <a:ln>
                  <a:noFill/>
                </a:ln>
                <a:solidFill>
                  <a:srgbClr val="FFC000"/>
                </a:solidFill>
                <a:effectLst/>
                <a:uLnTx/>
                <a:uFillTx/>
                <a:latin typeface="Museo Sans 700" panose="02000000000000000000" pitchFamily="50" charset="0"/>
                <a:ea typeface="等线" panose="020F0502020204030204"/>
                <a:cs typeface="+mj-cs"/>
              </a:rPr>
              <a:t>3. Setting and Commissioning</a:t>
            </a:r>
          </a:p>
        </p:txBody>
      </p:sp>
      <p:sp>
        <p:nvSpPr>
          <p:cNvPr id="18" name="矩形 17"/>
          <p:cNvSpPr/>
          <p:nvPr/>
        </p:nvSpPr>
        <p:spPr>
          <a:xfrm>
            <a:off x="753727" y="956544"/>
            <a:ext cx="5263535" cy="523220"/>
          </a:xfrm>
          <a:prstGeom prst="rect">
            <a:avLst/>
          </a:prstGeom>
        </p:spPr>
        <p:txBody>
          <a:bodyPr wrap="square">
            <a:spAutoFit/>
          </a:bodyPr>
          <a:lstStyle/>
          <a:p>
            <a:pPr marL="514350" marR="0" lvl="0" indent="-514350" algn="l" defTabSz="914400" rtl="0" eaLnBrk="1" fontAlgn="auto" latinLnBrk="0" hangingPunct="1">
              <a:lnSpc>
                <a:spcPct val="100000"/>
              </a:lnSpc>
              <a:spcBef>
                <a:spcPts val="800"/>
              </a:spcBef>
              <a:spcAft>
                <a:spcPts val="0"/>
              </a:spcAft>
              <a:buClrTx/>
              <a:buSzTx/>
              <a:buFont typeface="+mj-lt"/>
              <a:buAutoNum type="alphaLcParenR" startAt="2"/>
              <a:tabLst/>
              <a:defRPr/>
            </a:pPr>
            <a:r>
              <a:rPr kumimoji="0" lang="en-US" altLang="zh-CN" sz="28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rPr>
              <a:t>Inverter Setting</a:t>
            </a:r>
          </a:p>
        </p:txBody>
      </p:sp>
      <p:sp>
        <p:nvSpPr>
          <p:cNvPr id="21" name="矩形 20"/>
          <p:cNvSpPr/>
          <p:nvPr/>
        </p:nvSpPr>
        <p:spPr>
          <a:xfrm>
            <a:off x="883168" y="2881921"/>
            <a:ext cx="2820731" cy="63678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4304639" y="2225331"/>
            <a:ext cx="6138287" cy="640881"/>
          </a:xfrm>
          <a:prstGeom prst="rect">
            <a:avLst/>
          </a:prstGeom>
          <a:noFill/>
        </p:spPr>
        <p:txBody>
          <a:bodyPr wrap="square" rtlCol="0">
            <a:spAutoFit/>
          </a:bodyPr>
          <a:lstStyle/>
          <a:p>
            <a:pPr algn="just">
              <a:lnSpc>
                <a:spcPts val="2200"/>
              </a:lnSpc>
              <a:defRPr/>
            </a:pPr>
            <a:r>
              <a:rPr lang="en-US" altLang="zh-CN" sz="1600" b="1" dirty="0"/>
              <a:t>Step 1: </a:t>
            </a:r>
            <a:r>
              <a:rPr lang="en-US" altLang="zh-CN" sz="1600" dirty="0"/>
              <a:t>On the Hybrid inverter, go to menu&gt;advanced setting&gt;Modbus</a:t>
            </a:r>
          </a:p>
        </p:txBody>
      </p:sp>
      <p:sp>
        <p:nvSpPr>
          <p:cNvPr id="34" name="文本框 33"/>
          <p:cNvSpPr txBox="1"/>
          <p:nvPr/>
        </p:nvSpPr>
        <p:spPr>
          <a:xfrm>
            <a:off x="4304639" y="3021000"/>
            <a:ext cx="6138287" cy="358624"/>
          </a:xfrm>
          <a:prstGeom prst="rect">
            <a:avLst/>
          </a:prstGeom>
          <a:noFill/>
        </p:spPr>
        <p:txBody>
          <a:bodyPr wrap="square" rtlCol="0">
            <a:spAutoFit/>
          </a:bodyPr>
          <a:lstStyle/>
          <a:p>
            <a:pPr algn="just">
              <a:lnSpc>
                <a:spcPts val="2200"/>
              </a:lnSpc>
              <a:defRPr/>
            </a:pPr>
            <a:r>
              <a:rPr lang="en-US" altLang="zh-CN" sz="1600" b="1" dirty="0"/>
              <a:t>Step 2: </a:t>
            </a:r>
            <a:r>
              <a:rPr lang="en-US" altLang="zh-CN" sz="1600" dirty="0"/>
              <a:t>For “Function Select”, change to “EV Charger” and save.</a:t>
            </a:r>
            <a:endParaRPr lang="en-US" altLang="zh-CN" sz="1600"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sp>
        <p:nvSpPr>
          <p:cNvPr id="4" name="矩形 3"/>
          <p:cNvSpPr/>
          <p:nvPr/>
        </p:nvSpPr>
        <p:spPr>
          <a:xfrm>
            <a:off x="4298483" y="5987931"/>
            <a:ext cx="6096000" cy="461665"/>
          </a:xfrm>
          <a:prstGeom prst="rect">
            <a:avLst/>
          </a:prstGeom>
        </p:spPr>
        <p:txBody>
          <a:bodyPr>
            <a:spAutoFit/>
          </a:bodyPr>
          <a:lstStyle/>
          <a:p>
            <a:pPr algn="just"/>
            <a:r>
              <a:rPr lang="en-US" altLang="zh-CN" sz="1200" b="1" dirty="0">
                <a:solidFill>
                  <a:srgbClr val="FF0000"/>
                </a:solidFill>
              </a:rPr>
              <a:t>NOTE: </a:t>
            </a:r>
            <a:r>
              <a:rPr lang="en-US" altLang="zh-CN" sz="1200" dirty="0">
                <a:solidFill>
                  <a:srgbClr val="FF0000"/>
                </a:solidFill>
              </a:rPr>
              <a:t>The EV-Charger function and the parallel system with Datahub cannot be used at the same time currently.</a:t>
            </a:r>
            <a:endParaRPr lang="zh-CN" altLang="en-US" sz="1200" dirty="0">
              <a:solidFill>
                <a:srgbClr val="FF0000"/>
              </a:solidFill>
            </a:endParaRPr>
          </a:p>
        </p:txBody>
      </p:sp>
    </p:spTree>
    <p:extLst>
      <p:ext uri="{BB962C8B-B14F-4D97-AF65-F5344CB8AC3E}">
        <p14:creationId xmlns:p14="http://schemas.microsoft.com/office/powerpoint/2010/main" val="2902131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35" name="矩形 34"/>
          <p:cNvSpPr/>
          <p:nvPr/>
        </p:nvSpPr>
        <p:spPr>
          <a:xfrm>
            <a:off x="892676" y="1314466"/>
            <a:ext cx="10406647" cy="369332"/>
          </a:xfrm>
          <a:prstGeom prst="rect">
            <a:avLst/>
          </a:prstGeom>
        </p:spPr>
        <p:txBody>
          <a:bodyPr wrap="square">
            <a:spAutoFit/>
          </a:bodyPr>
          <a:lstStyle/>
          <a:p>
            <a:pPr marL="457200" indent="-457200" algn="just">
              <a:spcBef>
                <a:spcPts val="800"/>
              </a:spcBef>
              <a:buAutoNum type="arabicPeriod"/>
            </a:pPr>
            <a:r>
              <a:rPr lang="en-US" altLang="zh-CN" dirty="0">
                <a:latin typeface="Calibri" panose="020F0502020204030204" pitchFamily="34" charset="0"/>
                <a:cs typeface="Calibri" panose="020F0502020204030204" pitchFamily="34" charset="0"/>
              </a:rPr>
              <a:t>For OBC</a:t>
            </a:r>
            <a:r>
              <a:rPr lang="pl-PL" altLang="zh-CN"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(On-board charger) compatibility with  SolaX EV charger, please refer to the following chart.</a:t>
            </a:r>
            <a:endParaRPr lang="en-US" altLang="zh-CN" dirty="0">
              <a:solidFill>
                <a:srgbClr val="FF0000"/>
              </a:solidFill>
              <a:latin typeface="Calibri" panose="020F0502020204030204" pitchFamily="34" charset="0"/>
              <a:cs typeface="Calibri" panose="020F0502020204030204" pitchFamily="34" charset="0"/>
            </a:endParaRPr>
          </a:p>
        </p:txBody>
      </p:sp>
      <p:sp>
        <p:nvSpPr>
          <p:cNvPr id="208" name="标题 1"/>
          <p:cNvSpPr txBox="1"/>
          <p:nvPr/>
        </p:nvSpPr>
        <p:spPr>
          <a:xfrm>
            <a:off x="502994" y="24054"/>
            <a:ext cx="6539832"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4. Installation Tips</a:t>
            </a:r>
          </a:p>
        </p:txBody>
      </p:sp>
      <p:pic>
        <p:nvPicPr>
          <p:cNvPr id="209" name="图片 20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pic>
        <p:nvPicPr>
          <p:cNvPr id="8" name="图片 7"/>
          <p:cNvPicPr>
            <a:picLocks noChangeAspect="1"/>
          </p:cNvPicPr>
          <p:nvPr/>
        </p:nvPicPr>
        <p:blipFill>
          <a:blip r:embed="rId4"/>
          <a:stretch>
            <a:fillRect/>
          </a:stretch>
        </p:blipFill>
        <p:spPr>
          <a:xfrm>
            <a:off x="3125234" y="1683798"/>
            <a:ext cx="3541783" cy="3441783"/>
          </a:xfrm>
          <a:prstGeom prst="rect">
            <a:avLst/>
          </a:prstGeom>
        </p:spPr>
      </p:pic>
      <p:sp>
        <p:nvSpPr>
          <p:cNvPr id="9" name="矩形 8"/>
          <p:cNvSpPr/>
          <p:nvPr/>
        </p:nvSpPr>
        <p:spPr>
          <a:xfrm>
            <a:off x="892675" y="5310247"/>
            <a:ext cx="10406647" cy="369332"/>
          </a:xfrm>
          <a:prstGeom prst="rect">
            <a:avLst/>
          </a:prstGeom>
        </p:spPr>
        <p:txBody>
          <a:bodyPr wrap="square">
            <a:spAutoFit/>
          </a:bodyPr>
          <a:lstStyle/>
          <a:p>
            <a:pPr marL="457200" indent="-457200" algn="just">
              <a:spcBef>
                <a:spcPts val="800"/>
              </a:spcBef>
              <a:buFont typeface="+mj-lt"/>
              <a:buAutoNum type="arabicPeriod" startAt="2"/>
            </a:pPr>
            <a:r>
              <a:rPr lang="en-US" altLang="zh-CN" dirty="0">
                <a:latin typeface="Calibri" panose="020F0502020204030204" pitchFamily="34" charset="0"/>
                <a:cs typeface="Calibri" panose="020F0502020204030204" pitchFamily="34" charset="0"/>
              </a:rPr>
              <a:t>When the EV charger is used as standalone solution, the inverter can be any other 3</a:t>
            </a:r>
            <a:r>
              <a:rPr lang="en-US" altLang="zh-CN" baseline="30000" dirty="0">
                <a:latin typeface="Calibri" panose="020F0502020204030204" pitchFamily="34" charset="0"/>
                <a:cs typeface="Calibri" panose="020F0502020204030204" pitchFamily="34" charset="0"/>
              </a:rPr>
              <a:t>rd</a:t>
            </a:r>
            <a:r>
              <a:rPr lang="en-US" altLang="zh-CN" dirty="0">
                <a:latin typeface="Calibri" panose="020F0502020204030204" pitchFamily="34" charset="0"/>
                <a:cs typeface="Calibri" panose="020F0502020204030204" pitchFamily="34" charset="0"/>
              </a:rPr>
              <a:t> party models. </a:t>
            </a:r>
          </a:p>
        </p:txBody>
      </p:sp>
    </p:spTree>
    <p:extLst>
      <p:ext uri="{BB962C8B-B14F-4D97-AF65-F5344CB8AC3E}">
        <p14:creationId xmlns:p14="http://schemas.microsoft.com/office/powerpoint/2010/main" val="2299561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35" name="矩形 34"/>
          <p:cNvSpPr/>
          <p:nvPr/>
        </p:nvSpPr>
        <p:spPr>
          <a:xfrm>
            <a:off x="892677" y="1314466"/>
            <a:ext cx="10219020" cy="646331"/>
          </a:xfrm>
          <a:prstGeom prst="rect">
            <a:avLst/>
          </a:prstGeom>
        </p:spPr>
        <p:txBody>
          <a:bodyPr wrap="square">
            <a:spAutoFit/>
          </a:bodyPr>
          <a:lstStyle/>
          <a:p>
            <a:pPr marL="457200" indent="-457200" algn="just">
              <a:spcBef>
                <a:spcPts val="800"/>
              </a:spcBef>
              <a:buFont typeface="+mj-lt"/>
              <a:buAutoNum type="arabicPeriod" startAt="3"/>
            </a:pPr>
            <a:r>
              <a:rPr lang="en-US" altLang="zh-CN" dirty="0">
                <a:latin typeface="Calibri" panose="020F0502020204030204" pitchFamily="34" charset="0"/>
                <a:cs typeface="Calibri" panose="020F0502020204030204" pitchFamily="34" charset="0"/>
              </a:rPr>
              <a:t>SolaX EV charger is compatible with the first two plug types in the picture, the third one compatibility is in development.</a:t>
            </a:r>
          </a:p>
        </p:txBody>
      </p:sp>
      <p:sp>
        <p:nvSpPr>
          <p:cNvPr id="208" name="标题 1"/>
          <p:cNvSpPr txBox="1"/>
          <p:nvPr/>
        </p:nvSpPr>
        <p:spPr>
          <a:xfrm>
            <a:off x="502994" y="24054"/>
            <a:ext cx="6539832"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4. Installation Tips</a:t>
            </a:r>
          </a:p>
        </p:txBody>
      </p:sp>
      <p:pic>
        <p:nvPicPr>
          <p:cNvPr id="209" name="图片 20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9" name="矩形 8"/>
          <p:cNvSpPr/>
          <p:nvPr/>
        </p:nvSpPr>
        <p:spPr>
          <a:xfrm>
            <a:off x="892675" y="4604192"/>
            <a:ext cx="10406647" cy="923330"/>
          </a:xfrm>
          <a:prstGeom prst="rect">
            <a:avLst/>
          </a:prstGeom>
        </p:spPr>
        <p:txBody>
          <a:bodyPr wrap="square">
            <a:spAutoFit/>
          </a:bodyPr>
          <a:lstStyle/>
          <a:p>
            <a:pPr marL="457200" indent="-457200" algn="just">
              <a:spcBef>
                <a:spcPts val="800"/>
              </a:spcBef>
              <a:buFont typeface="+mj-lt"/>
              <a:buAutoNum type="arabicPeriod" startAt="4"/>
            </a:pPr>
            <a:r>
              <a:rPr lang="en-US" altLang="zh-CN" dirty="0">
                <a:latin typeface="Calibri" panose="020F0502020204030204" pitchFamily="34" charset="0"/>
                <a:cs typeface="Calibri" panose="020F0502020204030204" pitchFamily="34" charset="0"/>
              </a:rPr>
              <a:t>EV-Charger(home version) has two start-up patterns, plug&amp;charge and card-swiping. The plug &amp; charge pattern is the default, and the card-swiping pattern needs to enable the “RFID Function” in the APP advanced settings.</a:t>
            </a:r>
          </a:p>
        </p:txBody>
      </p:sp>
      <p:pic>
        <p:nvPicPr>
          <p:cNvPr id="10" name="图片 9"/>
          <p:cNvPicPr>
            <a:picLocks noChangeAspect="1"/>
          </p:cNvPicPr>
          <p:nvPr/>
        </p:nvPicPr>
        <p:blipFill>
          <a:blip r:embed="rId4"/>
          <a:stretch>
            <a:fillRect/>
          </a:stretch>
        </p:blipFill>
        <p:spPr>
          <a:xfrm>
            <a:off x="3302594" y="1639363"/>
            <a:ext cx="4145347" cy="2749767"/>
          </a:xfrm>
          <a:prstGeom prst="rect">
            <a:avLst/>
          </a:prstGeom>
        </p:spPr>
      </p:pic>
      <p:sp>
        <p:nvSpPr>
          <p:cNvPr id="2" name="矩形 1"/>
          <p:cNvSpPr/>
          <p:nvPr/>
        </p:nvSpPr>
        <p:spPr>
          <a:xfrm>
            <a:off x="2048720" y="2239214"/>
            <a:ext cx="3229337" cy="223391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2210765" y="2721858"/>
            <a:ext cx="1358047" cy="584775"/>
          </a:xfrm>
          <a:prstGeom prst="rect">
            <a:avLst/>
          </a:prstGeom>
          <a:noFill/>
        </p:spPr>
        <p:txBody>
          <a:bodyPr wrap="square" rtlCol="0">
            <a:spAutoFit/>
          </a:bodyPr>
          <a:lstStyle/>
          <a:p>
            <a:r>
              <a:rPr lang="en-US" altLang="zh-CN" sz="1600" b="1" dirty="0"/>
              <a:t>Currently</a:t>
            </a:r>
          </a:p>
          <a:p>
            <a:r>
              <a:rPr lang="en-US" altLang="zh-CN" sz="1600" b="1" dirty="0"/>
              <a:t>Supported</a:t>
            </a:r>
            <a:endParaRPr lang="zh-CN" altLang="en-US" sz="1600" b="1" dirty="0"/>
          </a:p>
        </p:txBody>
      </p:sp>
      <p:sp>
        <p:nvSpPr>
          <p:cNvPr id="13" name="矩形 12"/>
          <p:cNvSpPr/>
          <p:nvPr/>
        </p:nvSpPr>
        <p:spPr>
          <a:xfrm>
            <a:off x="892675" y="5527522"/>
            <a:ext cx="10406647" cy="369332"/>
          </a:xfrm>
          <a:prstGeom prst="rect">
            <a:avLst/>
          </a:prstGeom>
        </p:spPr>
        <p:txBody>
          <a:bodyPr wrap="square">
            <a:spAutoFit/>
          </a:bodyPr>
          <a:lstStyle/>
          <a:p>
            <a:pPr marL="457200" indent="-457200" algn="just">
              <a:spcBef>
                <a:spcPts val="800"/>
              </a:spcBef>
              <a:buFont typeface="+mj-lt"/>
              <a:buAutoNum type="arabicPeriod" startAt="5"/>
            </a:pPr>
            <a:r>
              <a:rPr lang="en-US" altLang="zh-CN" dirty="0">
                <a:latin typeface="Calibri" panose="020F0502020204030204" pitchFamily="34" charset="0"/>
                <a:cs typeface="Calibri" panose="020F0502020204030204" pitchFamily="34" charset="0"/>
              </a:rPr>
              <a:t>Hybrid parallel system can also work with EV chargers, just set the EV charger on the master inverter.</a:t>
            </a:r>
          </a:p>
        </p:txBody>
      </p:sp>
    </p:spTree>
    <p:extLst>
      <p:ext uri="{BB962C8B-B14F-4D97-AF65-F5344CB8AC3E}">
        <p14:creationId xmlns:p14="http://schemas.microsoft.com/office/powerpoint/2010/main" val="4073427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8504C21A-4679-4C10-B263-322688EE6D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5143"/>
            <a:ext cx="12192000" cy="8178277"/>
          </a:xfrm>
          <a:prstGeom prst="rect">
            <a:avLst/>
          </a:prstGeom>
        </p:spPr>
      </p:pic>
      <p:grpSp>
        <p:nvGrpSpPr>
          <p:cNvPr id="10" name="组合 9">
            <a:extLst>
              <a:ext uri="{FF2B5EF4-FFF2-40B4-BE49-F238E27FC236}">
                <a16:creationId xmlns:a16="http://schemas.microsoft.com/office/drawing/2014/main" id="{E3126919-9537-4938-86B8-33941A163F08}"/>
              </a:ext>
            </a:extLst>
          </p:cNvPr>
          <p:cNvGrpSpPr/>
          <p:nvPr/>
        </p:nvGrpSpPr>
        <p:grpSpPr>
          <a:xfrm>
            <a:off x="8978635" y="6209563"/>
            <a:ext cx="2673725" cy="589280"/>
            <a:chOff x="564775" y="2966720"/>
            <a:chExt cx="3027080" cy="618490"/>
          </a:xfrm>
        </p:grpSpPr>
        <p:pic>
          <p:nvPicPr>
            <p:cNvPr id="11" name="图片 10">
              <a:extLst>
                <a:ext uri="{FF2B5EF4-FFF2-40B4-BE49-F238E27FC236}">
                  <a16:creationId xmlns:a16="http://schemas.microsoft.com/office/drawing/2014/main" id="{C7F3957F-9BC3-4992-B7F2-A1DEE19D99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697"/>
            <a:stretch>
              <a:fillRect/>
            </a:stretch>
          </p:blipFill>
          <p:spPr>
            <a:xfrm>
              <a:off x="564775" y="2966720"/>
              <a:ext cx="1174750" cy="618490"/>
            </a:xfrm>
            <a:prstGeom prst="rect">
              <a:avLst/>
            </a:prstGeom>
          </p:spPr>
        </p:pic>
        <p:pic>
          <p:nvPicPr>
            <p:cNvPr id="12" name="图片 11">
              <a:extLst>
                <a:ext uri="{FF2B5EF4-FFF2-40B4-BE49-F238E27FC236}">
                  <a16:creationId xmlns:a16="http://schemas.microsoft.com/office/drawing/2014/main" id="{5DC3FBC2-ABED-442D-B622-32347CB13A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13905" y="3168662"/>
              <a:ext cx="1377950" cy="335280"/>
            </a:xfrm>
            <a:prstGeom prst="rect">
              <a:avLst/>
            </a:prstGeom>
          </p:spPr>
        </p:pic>
        <p:cxnSp>
          <p:nvCxnSpPr>
            <p:cNvPr id="14" name="直接连接符 13">
              <a:extLst>
                <a:ext uri="{FF2B5EF4-FFF2-40B4-BE49-F238E27FC236}">
                  <a16:creationId xmlns:a16="http://schemas.microsoft.com/office/drawing/2014/main" id="{700E03F7-7B98-4D15-8C18-ED91F2CF9945}"/>
                </a:ext>
              </a:extLst>
            </p:cNvPr>
            <p:cNvCxnSpPr/>
            <p:nvPr/>
          </p:nvCxnSpPr>
          <p:spPr>
            <a:xfrm>
              <a:off x="1999875" y="3168662"/>
              <a:ext cx="0" cy="28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矩形 7">
            <a:extLst>
              <a:ext uri="{FF2B5EF4-FFF2-40B4-BE49-F238E27FC236}">
                <a16:creationId xmlns:a16="http://schemas.microsoft.com/office/drawing/2014/main" id="{BCDD16A4-6929-436E-BE42-FD018A66BB2F}"/>
              </a:ext>
            </a:extLst>
          </p:cNvPr>
          <p:cNvSpPr/>
          <p:nvPr/>
        </p:nvSpPr>
        <p:spPr>
          <a:xfrm>
            <a:off x="0" y="2508338"/>
            <a:ext cx="12192000" cy="2117451"/>
          </a:xfrm>
          <a:prstGeom prst="rect">
            <a:avLst/>
          </a:prstGeom>
          <a:solidFill>
            <a:srgbClr val="F6CD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sto MT" panose="02040603050505030304"/>
              <a:cs typeface="+mn-cs"/>
            </a:endParaRPr>
          </a:p>
        </p:txBody>
      </p:sp>
      <p:grpSp>
        <p:nvGrpSpPr>
          <p:cNvPr id="9" name="组合 8">
            <a:extLst>
              <a:ext uri="{FF2B5EF4-FFF2-40B4-BE49-F238E27FC236}">
                <a16:creationId xmlns:a16="http://schemas.microsoft.com/office/drawing/2014/main" id="{C40180C1-41B2-4B5C-AC0A-DDF14E6A52F4}"/>
              </a:ext>
            </a:extLst>
          </p:cNvPr>
          <p:cNvGrpSpPr/>
          <p:nvPr/>
        </p:nvGrpSpPr>
        <p:grpSpPr>
          <a:xfrm>
            <a:off x="6750755" y="2928790"/>
            <a:ext cx="5441244" cy="1362966"/>
            <a:chOff x="7198404" y="2875002"/>
            <a:chExt cx="4595591" cy="1362966"/>
          </a:xfrm>
        </p:grpSpPr>
        <p:sp>
          <p:nvSpPr>
            <p:cNvPr id="13" name="文本框 12">
              <a:extLst>
                <a:ext uri="{FF2B5EF4-FFF2-40B4-BE49-F238E27FC236}">
                  <a16:creationId xmlns:a16="http://schemas.microsoft.com/office/drawing/2014/main" id="{9D6502AC-9CBC-4D16-9EC5-7D81226C2017}"/>
                </a:ext>
              </a:extLst>
            </p:cNvPr>
            <p:cNvSpPr txBox="1"/>
            <p:nvPr/>
          </p:nvSpPr>
          <p:spPr>
            <a:xfrm>
              <a:off x="7331885" y="2875002"/>
              <a:ext cx="4176078" cy="110799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6600" b="1" i="0" u="none" strike="noStrike" kern="1200" cap="none" spc="300" normalizeH="0" baseline="0" noProof="0" dirty="0">
                  <a:ln>
                    <a:noFill/>
                  </a:ln>
                  <a:effectLst/>
                  <a:uLnTx/>
                  <a:uFillTx/>
                  <a:latin typeface="Antonio" panose="02000503000000000000" pitchFamily="2" charset="0"/>
                  <a:cs typeface="+mn-cs"/>
                </a:rPr>
                <a:t>THANK YOU</a:t>
              </a:r>
              <a:endParaRPr kumimoji="0" lang="zh-CN" altLang="en-US" sz="6600" b="1" i="0" u="none" strike="noStrike" kern="1200" cap="none" spc="300" normalizeH="0" baseline="0" noProof="0" dirty="0">
                <a:ln>
                  <a:noFill/>
                </a:ln>
                <a:effectLst/>
                <a:uLnTx/>
                <a:uFillTx/>
                <a:latin typeface="Antonio" panose="02000503000000000000" pitchFamily="2" charset="0"/>
                <a:cs typeface="+mn-cs"/>
              </a:endParaRPr>
            </a:p>
          </p:txBody>
        </p:sp>
        <p:sp>
          <p:nvSpPr>
            <p:cNvPr id="16" name="文本框 32">
              <a:extLst>
                <a:ext uri="{FF2B5EF4-FFF2-40B4-BE49-F238E27FC236}">
                  <a16:creationId xmlns:a16="http://schemas.microsoft.com/office/drawing/2014/main" id="{DFEB48A1-4A6B-4E4F-96F1-DAFBA4220E49}"/>
                </a:ext>
              </a:extLst>
            </p:cNvPr>
            <p:cNvSpPr txBox="1"/>
            <p:nvPr/>
          </p:nvSpPr>
          <p:spPr>
            <a:xfrm>
              <a:off x="7198404" y="3837858"/>
              <a:ext cx="4595591" cy="4001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a:ln>
                    <a:noFill/>
                  </a:ln>
                  <a:effectLst/>
                  <a:uLnTx/>
                  <a:uFillTx/>
                  <a:latin typeface="Antonio" panose="02000503000000000000" pitchFamily="2" charset="0"/>
                  <a:cs typeface="+mn-cs"/>
                </a:rPr>
                <a:t>www.solaxpower.com       info@solaxpower.com</a:t>
              </a:r>
              <a:endParaRPr kumimoji="0" lang="zh-CN" altLang="en-US" sz="2000" i="0" u="none" strike="noStrike" kern="1200" cap="none" spc="0" normalizeH="0" baseline="0" noProof="0" dirty="0">
                <a:ln>
                  <a:noFill/>
                </a:ln>
                <a:effectLst/>
                <a:uLnTx/>
                <a:uFillTx/>
                <a:latin typeface="Antonio" panose="02000503000000000000" pitchFamily="2" charset="0"/>
                <a:cs typeface="+mn-cs"/>
              </a:endParaRPr>
            </a:p>
          </p:txBody>
        </p:sp>
      </p:grpSp>
    </p:spTree>
    <p:extLst>
      <p:ext uri="{BB962C8B-B14F-4D97-AF65-F5344CB8AC3E}">
        <p14:creationId xmlns:p14="http://schemas.microsoft.com/office/powerpoint/2010/main" val="3061553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pic>
        <p:nvPicPr>
          <p:cNvPr id="139" name="图片 138"/>
          <p:cNvPicPr>
            <a:picLocks noChangeAspect="1"/>
          </p:cNvPicPr>
          <p:nvPr/>
        </p:nvPicPr>
        <p:blipFill rotWithShape="1">
          <a:blip r:embed="rId4" cstate="print">
            <a:extLst>
              <a:ext uri="{28A0092B-C50C-407E-A947-70E740481C1C}">
                <a14:useLocalDpi xmlns:a14="http://schemas.microsoft.com/office/drawing/2010/main" val="0"/>
              </a:ext>
            </a:extLst>
          </a:blip>
          <a:srcRect l="6381" r="9152" b="7517"/>
          <a:stretch/>
        </p:blipFill>
        <p:spPr>
          <a:xfrm>
            <a:off x="4458784" y="2043289"/>
            <a:ext cx="7607161" cy="4413955"/>
          </a:xfrm>
          <a:prstGeom prst="rect">
            <a:avLst/>
          </a:prstGeom>
        </p:spPr>
      </p:pic>
      <p:sp>
        <p:nvSpPr>
          <p:cNvPr id="152" name="圆角矩形 13">
            <a:extLst>
              <a:ext uri="{FF2B5EF4-FFF2-40B4-BE49-F238E27FC236}">
                <a16:creationId xmlns:a16="http://schemas.microsoft.com/office/drawing/2014/main" id="{1732AB44-8B78-4161-AB4D-2B849F484FA8}"/>
              </a:ext>
            </a:extLst>
          </p:cNvPr>
          <p:cNvSpPr/>
          <p:nvPr/>
        </p:nvSpPr>
        <p:spPr>
          <a:xfrm>
            <a:off x="0" y="824778"/>
            <a:ext cx="3996267" cy="6033222"/>
          </a:xfrm>
          <a:prstGeom prst="roundRect">
            <a:avLst>
              <a:gd name="adj" fmla="val 5685"/>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3" name="文本框 152">
            <a:extLst>
              <a:ext uri="{FF2B5EF4-FFF2-40B4-BE49-F238E27FC236}">
                <a16:creationId xmlns:a16="http://schemas.microsoft.com/office/drawing/2014/main" id="{7BBC16F0-7AC5-44C8-BA1C-1461815029CD}"/>
              </a:ext>
            </a:extLst>
          </p:cNvPr>
          <p:cNvSpPr txBox="1"/>
          <p:nvPr/>
        </p:nvSpPr>
        <p:spPr>
          <a:xfrm>
            <a:off x="166269" y="1239386"/>
            <a:ext cx="3649375" cy="4873129"/>
          </a:xfrm>
          <a:prstGeom prst="rect">
            <a:avLst/>
          </a:prstGeom>
          <a:noFill/>
          <a:effectLst/>
        </p:spPr>
        <p:txBody>
          <a:bodyPr wrap="square" rtlCol="0">
            <a:spAutoFit/>
          </a:bodyPr>
          <a:lstStyle>
            <a:defPPr>
              <a:defRPr lang="zh-CN"/>
            </a:defPPr>
            <a:lvl1pPr>
              <a:defRPr>
                <a:solidFill>
                  <a:schemeClr val="bg1"/>
                </a:solidFill>
              </a:defRPr>
            </a:lvl1pPr>
          </a:lstStyle>
          <a:p>
            <a:pPr algn="just">
              <a:spcAft>
                <a:spcPts val="800"/>
              </a:spcAft>
            </a:pPr>
            <a:r>
              <a:rPr lang="en-US" altLang="zh-CN" sz="2800" b="1" dirty="0">
                <a:solidFill>
                  <a:srgbClr val="FFC000"/>
                </a:solidFill>
                <a:latin typeface="Antonio" panose="02000303000000000000" pitchFamily="2" charset="0"/>
              </a:rPr>
              <a:t>EV Charger Solution</a:t>
            </a:r>
          </a:p>
          <a:p>
            <a:pPr algn="just"/>
            <a:endParaRPr lang="pl-PL" altLang="zh-CN" sz="1600" dirty="0">
              <a:latin typeface="Arial" panose="020B0604020202020204" pitchFamily="34" charset="0"/>
              <a:cs typeface="Arial" panose="020B0604020202020204" pitchFamily="34" charset="0"/>
            </a:endParaRPr>
          </a:p>
          <a:p>
            <a:pPr algn="just"/>
            <a:r>
              <a:rPr lang="en-US" altLang="zh-CN" sz="1600" dirty="0">
                <a:latin typeface="Arial" panose="020B0604020202020204" pitchFamily="34" charset="0"/>
                <a:cs typeface="Arial" panose="020B0604020202020204" pitchFamily="34" charset="0"/>
              </a:rPr>
              <a:t>Meter and EV charger are both connected to the inverter, the inverter must be a SolaX inverter. With this construction, it is possible to do 0 export control and inverter can do smart control to the EV charger.</a:t>
            </a:r>
            <a:endParaRPr lang="pl-PL" altLang="zh-CN" sz="1600" dirty="0">
              <a:latin typeface="Arial" panose="020B0604020202020204" pitchFamily="34" charset="0"/>
              <a:cs typeface="Arial" panose="020B0604020202020204" pitchFamily="34" charset="0"/>
            </a:endParaRPr>
          </a:p>
          <a:p>
            <a:pPr algn="just"/>
            <a:endParaRPr lang="en-US" altLang="zh-CN" sz="1600" dirty="0">
              <a:latin typeface="Arial" panose="020B0604020202020204" pitchFamily="34" charset="0"/>
              <a:cs typeface="Arial" panose="020B0604020202020204" pitchFamily="34" charset="0"/>
            </a:endParaRPr>
          </a:p>
          <a:p>
            <a:pPr algn="just">
              <a:spcBef>
                <a:spcPts val="800"/>
              </a:spcBef>
            </a:pPr>
            <a:r>
              <a:rPr lang="en-US" altLang="zh-CN" sz="1600" dirty="0">
                <a:latin typeface="Arial" panose="020B0604020202020204" pitchFamily="34" charset="0"/>
                <a:cs typeface="Arial" panose="020B0604020202020204" pitchFamily="34" charset="0"/>
              </a:rPr>
              <a:t>Moreover on the inverter it can set whether allow the battery to discharge to the EV charger (if the inverter supports battery connection).</a:t>
            </a:r>
            <a:endParaRPr lang="pl-PL" altLang="zh-CN" sz="1600" dirty="0">
              <a:latin typeface="Arial" panose="020B0604020202020204" pitchFamily="34" charset="0"/>
              <a:cs typeface="Arial" panose="020B0604020202020204" pitchFamily="34" charset="0"/>
            </a:endParaRPr>
          </a:p>
          <a:p>
            <a:pPr algn="just">
              <a:spcBef>
                <a:spcPts val="800"/>
              </a:spcBef>
            </a:pPr>
            <a:endParaRPr lang="en-US" altLang="zh-CN" sz="1600" dirty="0">
              <a:latin typeface="Arial" panose="020B0604020202020204" pitchFamily="34" charset="0"/>
              <a:cs typeface="Arial" panose="020B0604020202020204" pitchFamily="34" charset="0"/>
            </a:endParaRPr>
          </a:p>
          <a:p>
            <a:pPr algn="just">
              <a:spcBef>
                <a:spcPts val="800"/>
              </a:spcBef>
              <a:spcAft>
                <a:spcPts val="800"/>
              </a:spcAft>
            </a:pPr>
            <a:r>
              <a:rPr lang="en-US" altLang="zh-CN" sz="1600" dirty="0">
                <a:latin typeface="Arial" panose="020B0604020202020204" pitchFamily="34" charset="0"/>
                <a:cs typeface="Arial" panose="020B0604020202020204" pitchFamily="34" charset="0"/>
              </a:rPr>
              <a:t>There is a list of SolaX supported devices for connecting the EV charger in this way.</a:t>
            </a:r>
          </a:p>
        </p:txBody>
      </p:sp>
      <p:sp>
        <p:nvSpPr>
          <p:cNvPr id="2" name="矩形 1"/>
          <p:cNvSpPr/>
          <p:nvPr/>
        </p:nvSpPr>
        <p:spPr>
          <a:xfrm>
            <a:off x="5835127" y="1113652"/>
            <a:ext cx="4179349" cy="523220"/>
          </a:xfrm>
          <a:prstGeom prst="rect">
            <a:avLst/>
          </a:prstGeom>
        </p:spPr>
        <p:txBody>
          <a:bodyPr wrap="none">
            <a:spAutoFit/>
          </a:bodyPr>
          <a:lstStyle/>
          <a:p>
            <a:pPr algn="ctr"/>
            <a:r>
              <a:rPr lang="en-US" altLang="zh-CN" sz="2800" b="1" dirty="0">
                <a:latin typeface="Arial" panose="020B0604020202020204" pitchFamily="34" charset="0"/>
                <a:cs typeface="Arial" panose="020B0604020202020204" pitchFamily="34" charset="0"/>
              </a:rPr>
              <a:t>Home Use with Inverter</a:t>
            </a:r>
          </a:p>
        </p:txBody>
      </p:sp>
    </p:spTree>
    <p:extLst>
      <p:ext uri="{BB962C8B-B14F-4D97-AF65-F5344CB8AC3E}">
        <p14:creationId xmlns:p14="http://schemas.microsoft.com/office/powerpoint/2010/main" val="3622728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pic>
        <p:nvPicPr>
          <p:cNvPr id="139" name="图片 138"/>
          <p:cNvPicPr>
            <a:picLocks noChangeAspect="1"/>
          </p:cNvPicPr>
          <p:nvPr/>
        </p:nvPicPr>
        <p:blipFill rotWithShape="1">
          <a:blip r:embed="rId4" cstate="print">
            <a:extLst>
              <a:ext uri="{28A0092B-C50C-407E-A947-70E740481C1C}">
                <a14:useLocalDpi xmlns:a14="http://schemas.microsoft.com/office/drawing/2010/main" val="0"/>
              </a:ext>
            </a:extLst>
          </a:blip>
          <a:srcRect l="6381" r="9152" b="7517"/>
          <a:stretch/>
        </p:blipFill>
        <p:spPr>
          <a:xfrm>
            <a:off x="4025630" y="1700655"/>
            <a:ext cx="7886376" cy="4575966"/>
          </a:xfrm>
          <a:prstGeom prst="rect">
            <a:avLst/>
          </a:prstGeom>
        </p:spPr>
      </p:pic>
      <p:sp>
        <p:nvSpPr>
          <p:cNvPr id="152" name="圆角矩形 13">
            <a:extLst>
              <a:ext uri="{FF2B5EF4-FFF2-40B4-BE49-F238E27FC236}">
                <a16:creationId xmlns:a16="http://schemas.microsoft.com/office/drawing/2014/main" id="{1732AB44-8B78-4161-AB4D-2B849F484FA8}"/>
              </a:ext>
            </a:extLst>
          </p:cNvPr>
          <p:cNvSpPr/>
          <p:nvPr/>
        </p:nvSpPr>
        <p:spPr>
          <a:xfrm>
            <a:off x="0" y="824778"/>
            <a:ext cx="3676691" cy="6033222"/>
          </a:xfrm>
          <a:prstGeom prst="roundRect">
            <a:avLst>
              <a:gd name="adj" fmla="val 5685"/>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3" name="文本框 152">
            <a:extLst>
              <a:ext uri="{FF2B5EF4-FFF2-40B4-BE49-F238E27FC236}">
                <a16:creationId xmlns:a16="http://schemas.microsoft.com/office/drawing/2014/main" id="{7BBC16F0-7AC5-44C8-BA1C-1461815029CD}"/>
              </a:ext>
            </a:extLst>
          </p:cNvPr>
          <p:cNvSpPr txBox="1"/>
          <p:nvPr/>
        </p:nvSpPr>
        <p:spPr>
          <a:xfrm>
            <a:off x="140628" y="1614638"/>
            <a:ext cx="3395434" cy="2780248"/>
          </a:xfrm>
          <a:prstGeom prst="rect">
            <a:avLst/>
          </a:prstGeom>
          <a:noFill/>
          <a:effectLst/>
        </p:spPr>
        <p:txBody>
          <a:bodyPr wrap="square" rtlCol="0">
            <a:spAutoFit/>
          </a:bodyPr>
          <a:lstStyle>
            <a:defPPr>
              <a:defRPr lang="zh-CN"/>
            </a:defPPr>
            <a:lvl1pPr>
              <a:defRPr>
                <a:solidFill>
                  <a:schemeClr val="bg1"/>
                </a:solidFill>
              </a:defRPr>
            </a:lvl1pPr>
          </a:lstStyle>
          <a:p>
            <a:pPr algn="just">
              <a:spcAft>
                <a:spcPts val="800"/>
              </a:spcAft>
            </a:pPr>
            <a:r>
              <a:rPr lang="en-US" altLang="zh-CN" sz="2800" b="1" dirty="0">
                <a:solidFill>
                  <a:srgbClr val="FFC000"/>
                </a:solidFill>
                <a:latin typeface="Antonio" panose="02000303000000000000" pitchFamily="2" charset="0"/>
              </a:rPr>
              <a:t>EV Charger Solution</a:t>
            </a:r>
          </a:p>
          <a:p>
            <a:pPr algn="just"/>
            <a:r>
              <a:rPr lang="en-US" altLang="zh-CN" sz="1600" dirty="0">
                <a:latin typeface="Arial" panose="020B0604020202020204" pitchFamily="34" charset="0"/>
                <a:cs typeface="Arial" panose="020B0604020202020204" pitchFamily="34" charset="0"/>
              </a:rPr>
              <a:t>Support list for inverters:</a:t>
            </a:r>
          </a:p>
          <a:p>
            <a:pPr algn="just"/>
            <a:endParaRPr lang="en-US" altLang="zh-CN" sz="1600" dirty="0">
              <a:latin typeface="Arial" panose="020B0604020202020204" pitchFamily="34" charset="0"/>
              <a:cs typeface="Arial" panose="020B0604020202020204" pitchFamily="34" charset="0"/>
            </a:endParaRPr>
          </a:p>
          <a:p>
            <a:pPr algn="just"/>
            <a:r>
              <a:rPr lang="en-US" altLang="zh-CN" b="1" dirty="0"/>
              <a:t>X1-Hybrid G4</a:t>
            </a:r>
            <a:endParaRPr lang="en-US" altLang="zh-CN" dirty="0"/>
          </a:p>
          <a:p>
            <a:pPr algn="just"/>
            <a:r>
              <a:rPr lang="en-US" altLang="zh-CN" b="1" dirty="0"/>
              <a:t>X3-Hybrid G4</a:t>
            </a:r>
          </a:p>
          <a:p>
            <a:pPr algn="just"/>
            <a:r>
              <a:rPr lang="en-US" altLang="zh-CN" b="1" dirty="0"/>
              <a:t>X3-PRO G2</a:t>
            </a:r>
          </a:p>
          <a:p>
            <a:pPr algn="just"/>
            <a:r>
              <a:rPr lang="en-US" altLang="zh-CN" b="1" dirty="0"/>
              <a:t>X3-MIC</a:t>
            </a:r>
            <a:r>
              <a:rPr lang="en-US" altLang="zh-CN" dirty="0"/>
              <a:t>	</a:t>
            </a:r>
            <a:r>
              <a:rPr lang="en-US" altLang="zh-CN" b="1" dirty="0"/>
              <a:t>G2</a:t>
            </a:r>
            <a:r>
              <a:rPr lang="en-US" altLang="zh-CN" dirty="0"/>
              <a:t>	</a:t>
            </a:r>
          </a:p>
          <a:p>
            <a:pPr algn="just"/>
            <a:r>
              <a:rPr lang="en-US" altLang="zh-CN" b="1" dirty="0"/>
              <a:t>X1-Mini G3/G4</a:t>
            </a:r>
            <a:r>
              <a:rPr lang="en-US" altLang="zh-CN" dirty="0"/>
              <a:t>	</a:t>
            </a:r>
          </a:p>
          <a:p>
            <a:pPr algn="just"/>
            <a:r>
              <a:rPr lang="en-US" altLang="zh-CN" b="1" dirty="0"/>
              <a:t>X1-Boost G3/G4</a:t>
            </a:r>
            <a:r>
              <a:rPr lang="en-US" altLang="zh-CN" dirty="0"/>
              <a:t>	</a:t>
            </a:r>
          </a:p>
        </p:txBody>
      </p:sp>
      <p:sp>
        <p:nvSpPr>
          <p:cNvPr id="2" name="矩形 1"/>
          <p:cNvSpPr/>
          <p:nvPr/>
        </p:nvSpPr>
        <p:spPr>
          <a:xfrm>
            <a:off x="5844352" y="1091418"/>
            <a:ext cx="4139275" cy="523220"/>
          </a:xfrm>
          <a:prstGeom prst="rect">
            <a:avLst/>
          </a:prstGeom>
        </p:spPr>
        <p:txBody>
          <a:bodyPr wrap="none">
            <a:spAutoFit/>
          </a:bodyPr>
          <a:lstStyle/>
          <a:p>
            <a:pPr algn="ctr"/>
            <a:r>
              <a:rPr lang="en-US" altLang="zh-CN" sz="2800" b="1" dirty="0">
                <a:latin typeface="Arial" panose="020B0604020202020204" pitchFamily="34" charset="0"/>
                <a:cs typeface="Arial" panose="020B0604020202020204" pitchFamily="34" charset="0"/>
              </a:rPr>
              <a:t>Home use with Inverter</a:t>
            </a:r>
          </a:p>
        </p:txBody>
      </p:sp>
    </p:spTree>
    <p:extLst>
      <p:ext uri="{BB962C8B-B14F-4D97-AF65-F5344CB8AC3E}">
        <p14:creationId xmlns:p14="http://schemas.microsoft.com/office/powerpoint/2010/main" val="694214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52" name="圆角矩形 13">
            <a:extLst>
              <a:ext uri="{FF2B5EF4-FFF2-40B4-BE49-F238E27FC236}">
                <a16:creationId xmlns:a16="http://schemas.microsoft.com/office/drawing/2014/main" id="{1732AB44-8B78-4161-AB4D-2B849F484FA8}"/>
              </a:ext>
            </a:extLst>
          </p:cNvPr>
          <p:cNvSpPr/>
          <p:nvPr/>
        </p:nvSpPr>
        <p:spPr>
          <a:xfrm>
            <a:off x="0" y="824778"/>
            <a:ext cx="3676691" cy="6033222"/>
          </a:xfrm>
          <a:prstGeom prst="roundRect">
            <a:avLst>
              <a:gd name="adj" fmla="val 5685"/>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3" name="文本框 152">
            <a:extLst>
              <a:ext uri="{FF2B5EF4-FFF2-40B4-BE49-F238E27FC236}">
                <a16:creationId xmlns:a16="http://schemas.microsoft.com/office/drawing/2014/main" id="{7BBC16F0-7AC5-44C8-BA1C-1461815029CD}"/>
              </a:ext>
            </a:extLst>
          </p:cNvPr>
          <p:cNvSpPr txBox="1"/>
          <p:nvPr/>
        </p:nvSpPr>
        <p:spPr>
          <a:xfrm>
            <a:off x="140628" y="1614638"/>
            <a:ext cx="3389650" cy="3436838"/>
          </a:xfrm>
          <a:prstGeom prst="rect">
            <a:avLst/>
          </a:prstGeom>
          <a:noFill/>
          <a:effectLst/>
        </p:spPr>
        <p:txBody>
          <a:bodyPr wrap="square" rtlCol="0">
            <a:spAutoFit/>
          </a:bodyPr>
          <a:lstStyle>
            <a:defPPr>
              <a:defRPr lang="zh-CN"/>
            </a:defPPr>
            <a:lvl1pPr>
              <a:defRPr>
                <a:solidFill>
                  <a:schemeClr val="bg1"/>
                </a:solidFill>
              </a:defRPr>
            </a:lvl1pPr>
          </a:lstStyle>
          <a:p>
            <a:pPr algn="just">
              <a:spcAft>
                <a:spcPts val="800"/>
              </a:spcAft>
            </a:pPr>
            <a:r>
              <a:rPr lang="en-US" altLang="zh-CN" sz="2800" b="1" dirty="0">
                <a:solidFill>
                  <a:srgbClr val="FFC000"/>
                </a:solidFill>
                <a:latin typeface="Antonio" panose="02000303000000000000" pitchFamily="2" charset="0"/>
              </a:rPr>
              <a:t>EV Charger Solution</a:t>
            </a:r>
          </a:p>
          <a:p>
            <a:pPr algn="just"/>
            <a:endParaRPr lang="pl-PL" altLang="zh-CN" sz="1600" dirty="0">
              <a:latin typeface="Arial" panose="020B0604020202020204" pitchFamily="34" charset="0"/>
              <a:cs typeface="Arial" panose="020B0604020202020204" pitchFamily="34" charset="0"/>
            </a:endParaRPr>
          </a:p>
          <a:p>
            <a:pPr algn="just"/>
            <a:r>
              <a:rPr lang="en-US" altLang="zh-CN" sz="1600" dirty="0">
                <a:latin typeface="Arial" panose="020B0604020202020204" pitchFamily="34" charset="0"/>
                <a:cs typeface="Arial" panose="020B0604020202020204" pitchFamily="34" charset="0"/>
              </a:rPr>
              <a:t>The EV charger serves as a general load to the system, meter/CT on the grid side is connected to the EV charger directly, the inverter can be any brand.  </a:t>
            </a:r>
            <a:endParaRPr lang="pl-PL" altLang="zh-CN" sz="1600" dirty="0">
              <a:latin typeface="Arial" panose="020B0604020202020204" pitchFamily="34" charset="0"/>
              <a:cs typeface="Arial" panose="020B0604020202020204" pitchFamily="34" charset="0"/>
            </a:endParaRPr>
          </a:p>
          <a:p>
            <a:pPr algn="just"/>
            <a:endParaRPr lang="en-US" altLang="zh-CN" sz="1600" dirty="0">
              <a:latin typeface="Arial" panose="020B0604020202020204" pitchFamily="34" charset="0"/>
              <a:cs typeface="Arial" panose="020B0604020202020204" pitchFamily="34" charset="0"/>
            </a:endParaRPr>
          </a:p>
          <a:p>
            <a:pPr algn="just">
              <a:spcBef>
                <a:spcPts val="800"/>
              </a:spcBef>
            </a:pPr>
            <a:r>
              <a:rPr lang="en-US" altLang="zh-CN" sz="1600" dirty="0">
                <a:latin typeface="Arial" panose="020B0604020202020204" pitchFamily="34" charset="0"/>
                <a:cs typeface="Arial" panose="020B0604020202020204" pitchFamily="34" charset="0"/>
              </a:rPr>
              <a:t>By reading the power flow from the meter/CT, the EV charger can maximize the use of solar energy.</a:t>
            </a:r>
          </a:p>
        </p:txBody>
      </p:sp>
      <p:sp>
        <p:nvSpPr>
          <p:cNvPr id="2" name="矩形 1"/>
          <p:cNvSpPr/>
          <p:nvPr/>
        </p:nvSpPr>
        <p:spPr>
          <a:xfrm>
            <a:off x="5957568" y="1033627"/>
            <a:ext cx="3980578" cy="523220"/>
          </a:xfrm>
          <a:prstGeom prst="rect">
            <a:avLst/>
          </a:prstGeom>
        </p:spPr>
        <p:txBody>
          <a:bodyPr wrap="none">
            <a:spAutoFit/>
          </a:bodyPr>
          <a:lstStyle/>
          <a:p>
            <a:pPr algn="ctr"/>
            <a:r>
              <a:rPr lang="en-US" altLang="zh-CN" sz="2800" b="1" dirty="0">
                <a:latin typeface="Arial" panose="020B0604020202020204" pitchFamily="34" charset="0"/>
                <a:cs typeface="Arial" panose="020B0604020202020204" pitchFamily="34" charset="0"/>
              </a:rPr>
              <a:t>Home Use Standalone</a:t>
            </a:r>
          </a:p>
        </p:txBody>
      </p:sp>
      <p:pic>
        <p:nvPicPr>
          <p:cNvPr id="3" name="Obraz 2">
            <a:extLst>
              <a:ext uri="{FF2B5EF4-FFF2-40B4-BE49-F238E27FC236}">
                <a16:creationId xmlns:a16="http://schemas.microsoft.com/office/drawing/2014/main" id="{54CFECDD-F1A4-BC95-023E-BE2EB24423A5}"/>
              </a:ext>
            </a:extLst>
          </p:cNvPr>
          <p:cNvPicPr>
            <a:picLocks noChangeAspect="1"/>
          </p:cNvPicPr>
          <p:nvPr/>
        </p:nvPicPr>
        <p:blipFill>
          <a:blip r:embed="rId4"/>
          <a:stretch>
            <a:fillRect/>
          </a:stretch>
        </p:blipFill>
        <p:spPr>
          <a:xfrm>
            <a:off x="3670906" y="1732031"/>
            <a:ext cx="8171744" cy="4890006"/>
          </a:xfrm>
          <a:prstGeom prst="rect">
            <a:avLst/>
          </a:prstGeom>
        </p:spPr>
      </p:pic>
    </p:spTree>
    <p:extLst>
      <p:ext uri="{BB962C8B-B14F-4D97-AF65-F5344CB8AC3E}">
        <p14:creationId xmlns:p14="http://schemas.microsoft.com/office/powerpoint/2010/main" val="3288278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52" name="圆角矩形 13">
            <a:extLst>
              <a:ext uri="{FF2B5EF4-FFF2-40B4-BE49-F238E27FC236}">
                <a16:creationId xmlns:a16="http://schemas.microsoft.com/office/drawing/2014/main" id="{1732AB44-8B78-4161-AB4D-2B849F484FA8}"/>
              </a:ext>
            </a:extLst>
          </p:cNvPr>
          <p:cNvSpPr/>
          <p:nvPr/>
        </p:nvSpPr>
        <p:spPr>
          <a:xfrm>
            <a:off x="0" y="824778"/>
            <a:ext cx="3676691" cy="6033222"/>
          </a:xfrm>
          <a:prstGeom prst="roundRect">
            <a:avLst>
              <a:gd name="adj" fmla="val 5685"/>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3" name="文本框 152">
            <a:extLst>
              <a:ext uri="{FF2B5EF4-FFF2-40B4-BE49-F238E27FC236}">
                <a16:creationId xmlns:a16="http://schemas.microsoft.com/office/drawing/2014/main" id="{7BBC16F0-7AC5-44C8-BA1C-1461815029CD}"/>
              </a:ext>
            </a:extLst>
          </p:cNvPr>
          <p:cNvSpPr txBox="1"/>
          <p:nvPr/>
        </p:nvSpPr>
        <p:spPr>
          <a:xfrm>
            <a:off x="140628" y="1614638"/>
            <a:ext cx="3389650" cy="3539430"/>
          </a:xfrm>
          <a:prstGeom prst="rect">
            <a:avLst/>
          </a:prstGeom>
          <a:noFill/>
          <a:effectLst/>
        </p:spPr>
        <p:txBody>
          <a:bodyPr wrap="square" rtlCol="0">
            <a:spAutoFit/>
          </a:bodyPr>
          <a:lstStyle>
            <a:defPPr>
              <a:defRPr lang="zh-CN"/>
            </a:defPPr>
            <a:lvl1pPr>
              <a:defRPr>
                <a:solidFill>
                  <a:schemeClr val="bg1"/>
                </a:solidFill>
              </a:defRPr>
            </a:lvl1pPr>
          </a:lstStyle>
          <a:p>
            <a:pPr algn="just">
              <a:spcAft>
                <a:spcPts val="800"/>
              </a:spcAft>
            </a:pPr>
            <a:r>
              <a:rPr lang="en-US" altLang="zh-CN" sz="2800" b="1" dirty="0">
                <a:solidFill>
                  <a:srgbClr val="FFC000"/>
                </a:solidFill>
                <a:latin typeface="Antonio" panose="02000303000000000000" pitchFamily="2" charset="0"/>
              </a:rPr>
              <a:t>EV Charger Solution</a:t>
            </a:r>
          </a:p>
          <a:p>
            <a:pPr algn="just"/>
            <a:endParaRPr lang="pl-PL" altLang="zh-CN" sz="1600" dirty="0">
              <a:latin typeface="Arial" panose="020B0604020202020204" pitchFamily="34" charset="0"/>
              <a:cs typeface="Arial" panose="020B0604020202020204" pitchFamily="34" charset="0"/>
            </a:endParaRPr>
          </a:p>
          <a:p>
            <a:pPr algn="just"/>
            <a:r>
              <a:rPr lang="en-US" altLang="zh-CN" sz="1600" dirty="0">
                <a:latin typeface="Arial" panose="020B0604020202020204" pitchFamily="34" charset="0"/>
                <a:cs typeface="Arial" panose="020B0604020202020204" pitchFamily="34" charset="0"/>
              </a:rPr>
              <a:t>Commercial edition EV charger can be connected to third party OCPP 1.6 platforms and follow the control of the platform. </a:t>
            </a:r>
          </a:p>
          <a:p>
            <a:pPr algn="just">
              <a:spcBef>
                <a:spcPts val="800"/>
              </a:spcBef>
            </a:pPr>
            <a:endParaRPr lang="pl-PL" altLang="zh-CN" sz="1600" dirty="0">
              <a:latin typeface="Arial" panose="020B0604020202020204" pitchFamily="34" charset="0"/>
              <a:cs typeface="Arial" panose="020B0604020202020204" pitchFamily="34" charset="0"/>
            </a:endParaRPr>
          </a:p>
          <a:p>
            <a:pPr algn="just">
              <a:spcBef>
                <a:spcPts val="800"/>
              </a:spcBef>
            </a:pPr>
            <a:r>
              <a:rPr lang="en-US" altLang="zh-CN" sz="1600" dirty="0">
                <a:latin typeface="Arial" panose="020B0604020202020204" pitchFamily="34" charset="0"/>
                <a:cs typeface="Arial" panose="020B0604020202020204" pitchFamily="34" charset="0"/>
              </a:rPr>
              <a:t>Currently Solax doesn’t have a OCPP platform, if the clients have such kind of integration requirements please contact our engineer for more information.</a:t>
            </a:r>
          </a:p>
        </p:txBody>
      </p:sp>
      <p:sp>
        <p:nvSpPr>
          <p:cNvPr id="2" name="矩形 1"/>
          <p:cNvSpPr/>
          <p:nvPr/>
        </p:nvSpPr>
        <p:spPr>
          <a:xfrm>
            <a:off x="6478916" y="1091418"/>
            <a:ext cx="3001143" cy="523220"/>
          </a:xfrm>
          <a:prstGeom prst="rect">
            <a:avLst/>
          </a:prstGeom>
        </p:spPr>
        <p:txBody>
          <a:bodyPr wrap="none">
            <a:spAutoFit/>
          </a:bodyPr>
          <a:lstStyle/>
          <a:p>
            <a:pPr algn="ctr"/>
            <a:r>
              <a:rPr lang="en-US" altLang="zh-CN" sz="2800" b="1" dirty="0">
                <a:latin typeface="Arial" panose="020B0604020202020204" pitchFamily="34" charset="0"/>
                <a:cs typeface="Arial" panose="020B0604020202020204" pitchFamily="34" charset="0"/>
              </a:rPr>
              <a:t>Commercial Use</a:t>
            </a:r>
          </a:p>
        </p:txBody>
      </p:sp>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92995" y="1614638"/>
            <a:ext cx="5157499" cy="4534488"/>
          </a:xfrm>
          <a:prstGeom prst="rect">
            <a:avLst/>
          </a:prstGeom>
        </p:spPr>
      </p:pic>
    </p:spTree>
    <p:extLst>
      <p:ext uri="{BB962C8B-B14F-4D97-AF65-F5344CB8AC3E}">
        <p14:creationId xmlns:p14="http://schemas.microsoft.com/office/powerpoint/2010/main" val="2852911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l="2640" t="8112" r="28012"/>
          <a:stretch/>
        </p:blipFill>
        <p:spPr>
          <a:xfrm>
            <a:off x="0" y="1780073"/>
            <a:ext cx="6096000" cy="4543010"/>
          </a:xfrm>
          <a:prstGeom prst="rect">
            <a:avLst/>
          </a:prstGeom>
          <a:effectLst>
            <a:outerShdw blurRad="50800" dist="38100" dir="2700000" algn="tl" rotWithShape="0">
              <a:prstClr val="black">
                <a:alpha val="40000"/>
              </a:prstClr>
            </a:outerShdw>
          </a:effectLst>
        </p:spPr>
      </p:pic>
      <p:sp>
        <p:nvSpPr>
          <p:cNvPr id="12" name="矩形 11"/>
          <p:cNvSpPr>
            <a:spLocks noChangeAspect="1"/>
          </p:cNvSpPr>
          <p:nvPr/>
        </p:nvSpPr>
        <p:spPr>
          <a:xfrm>
            <a:off x="6054432" y="824777"/>
            <a:ext cx="6137567" cy="6033223"/>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59">
            <a:extLst>
              <a:ext uri="{FF2B5EF4-FFF2-40B4-BE49-F238E27FC236}">
                <a16:creationId xmlns:a16="http://schemas.microsoft.com/office/drawing/2014/main" id="{417EB60D-C08D-46A2-B413-0FEC577FA8B4}"/>
              </a:ext>
            </a:extLst>
          </p:cNvPr>
          <p:cNvSpPr/>
          <p:nvPr/>
        </p:nvSpPr>
        <p:spPr>
          <a:xfrm>
            <a:off x="6470727" y="3418497"/>
            <a:ext cx="4824164" cy="24929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marR="0" lvl="0" indent="0" defTabSz="914400" rtl="0" eaLnBrk="0" fontAlgn="base" latinLnBrk="0" hangingPunct="0">
              <a:lnSpc>
                <a:spcPct val="150000"/>
              </a:lnSpc>
              <a:spcBef>
                <a:spcPct val="0"/>
              </a:spcBef>
              <a:spcAft>
                <a:spcPct val="0"/>
              </a:spcAft>
              <a:buClrTx/>
              <a:buSzTx/>
              <a:buFontTx/>
              <a:buNone/>
              <a:defRPr/>
            </a:pPr>
            <a:r>
              <a:rPr lang="en-US" altLang="zh-CN" sz="1600" dirty="0">
                <a:solidFill>
                  <a:schemeClr val="bg1"/>
                </a:solidFill>
                <a:latin typeface="Calibri" panose="020F0502020204030204" charset="0"/>
                <a:ea typeface="等线" panose="02010600030101010101" charset="-122"/>
              </a:rPr>
              <a:t>There are five Work Modes designed for the Smart EV Charger:</a:t>
            </a:r>
          </a:p>
          <a:p>
            <a:pPr marL="0" marR="0" lvl="0" indent="0" defTabSz="914400" rtl="0" eaLnBrk="0" fontAlgn="base" latinLnBrk="0" hangingPunct="0">
              <a:lnSpc>
                <a:spcPct val="150000"/>
              </a:lnSpc>
              <a:spcBef>
                <a:spcPct val="0"/>
              </a:spcBef>
              <a:spcAft>
                <a:spcPct val="0"/>
              </a:spcAft>
              <a:buClrTx/>
              <a:buSzTx/>
              <a:buFontTx/>
              <a:buNone/>
              <a:defRPr/>
            </a:pPr>
            <a:r>
              <a:rPr lang="en-US" altLang="zh-CN" sz="2000" b="1" dirty="0">
                <a:solidFill>
                  <a:srgbClr val="00B050"/>
                </a:solidFill>
                <a:latin typeface="Calibri" panose="020F0502020204030204" charset="0"/>
                <a:ea typeface="等线" panose="02010600030101010101" charset="-122"/>
              </a:rPr>
              <a:t>GREEN</a:t>
            </a:r>
            <a:r>
              <a:rPr lang="en-US" altLang="zh-CN" sz="2000" b="1" dirty="0">
                <a:solidFill>
                  <a:schemeClr val="bg1"/>
                </a:solidFill>
                <a:latin typeface="Calibri" panose="020F0502020204030204" charset="0"/>
                <a:ea typeface="等线" panose="02010600030101010101" charset="-122"/>
              </a:rPr>
              <a:t> mode</a:t>
            </a:r>
            <a:r>
              <a:rPr lang="en-US" altLang="zh-CN" sz="2000" dirty="0">
                <a:solidFill>
                  <a:schemeClr val="bg1"/>
                </a:solidFill>
                <a:latin typeface="Calibri" panose="020F0502020204030204" charset="0"/>
                <a:ea typeface="等线" panose="02010600030101010101" charset="-122"/>
              </a:rPr>
              <a:t>, </a:t>
            </a:r>
            <a:r>
              <a:rPr lang="en-US" altLang="zh-CN" sz="2000" b="1" dirty="0">
                <a:solidFill>
                  <a:srgbClr val="00B0F0"/>
                </a:solidFill>
                <a:latin typeface="Calibri" panose="020F0502020204030204" charset="0"/>
                <a:ea typeface="等线" panose="02010600030101010101" charset="-122"/>
              </a:rPr>
              <a:t>ECO</a:t>
            </a:r>
            <a:r>
              <a:rPr lang="en-US" altLang="zh-CN" sz="2000" b="1" dirty="0">
                <a:solidFill>
                  <a:schemeClr val="bg1"/>
                </a:solidFill>
                <a:latin typeface="Calibri" panose="020F0502020204030204" charset="0"/>
                <a:ea typeface="等线" panose="02010600030101010101" charset="-122"/>
              </a:rPr>
              <a:t> mode</a:t>
            </a:r>
            <a:r>
              <a:rPr lang="en-US" altLang="zh-CN" sz="2000" dirty="0">
                <a:solidFill>
                  <a:schemeClr val="bg1"/>
                </a:solidFill>
                <a:latin typeface="Calibri" panose="020F0502020204030204" charset="0"/>
                <a:ea typeface="等线" panose="02010600030101010101" charset="-122"/>
              </a:rPr>
              <a:t>, </a:t>
            </a:r>
            <a:r>
              <a:rPr lang="en-US" altLang="zh-CN" sz="2000" b="1" dirty="0">
                <a:solidFill>
                  <a:srgbClr val="FFC000"/>
                </a:solidFill>
                <a:latin typeface="Calibri" panose="020F0502020204030204" charset="0"/>
                <a:ea typeface="等线" panose="02010600030101010101" charset="-122"/>
              </a:rPr>
              <a:t>FAST</a:t>
            </a:r>
            <a:r>
              <a:rPr lang="en-US" altLang="zh-CN" sz="2000" b="1" dirty="0">
                <a:solidFill>
                  <a:schemeClr val="bg1"/>
                </a:solidFill>
                <a:latin typeface="Calibri" panose="020F0502020204030204" charset="0"/>
                <a:ea typeface="等线" panose="02010600030101010101" charset="-122"/>
              </a:rPr>
              <a:t> mode</a:t>
            </a:r>
            <a:r>
              <a:rPr lang="en-US" altLang="zh-CN" sz="2000" dirty="0">
                <a:solidFill>
                  <a:schemeClr val="bg1"/>
                </a:solidFill>
                <a:latin typeface="Calibri" panose="020F0502020204030204" charset="0"/>
                <a:ea typeface="等线" panose="02010600030101010101" charset="-122"/>
              </a:rPr>
              <a:t>, </a:t>
            </a:r>
            <a:r>
              <a:rPr lang="en-US" altLang="zh-CN" sz="2000" b="1" dirty="0">
                <a:solidFill>
                  <a:schemeClr val="bg1"/>
                </a:solidFill>
                <a:latin typeface="Calibri" panose="020F0502020204030204" charset="0"/>
                <a:ea typeface="等线" panose="02010600030101010101" charset="-122"/>
              </a:rPr>
              <a:t>STOP mode</a:t>
            </a:r>
            <a:r>
              <a:rPr lang="en-US" altLang="zh-CN" sz="2000" dirty="0">
                <a:solidFill>
                  <a:schemeClr val="bg1"/>
                </a:solidFill>
                <a:latin typeface="Calibri" panose="020F0502020204030204" charset="0"/>
                <a:ea typeface="等线" panose="02010600030101010101" charset="-122"/>
              </a:rPr>
              <a:t> and </a:t>
            </a:r>
            <a:r>
              <a:rPr lang="en-US" altLang="zh-CN" sz="2000" b="1" dirty="0">
                <a:solidFill>
                  <a:schemeClr val="bg1"/>
                </a:solidFill>
                <a:latin typeface="Calibri" panose="020F0502020204030204" charset="0"/>
                <a:ea typeface="等线" panose="02010600030101010101" charset="-122"/>
              </a:rPr>
              <a:t>FAULT mode</a:t>
            </a:r>
            <a:r>
              <a:rPr lang="en-US" altLang="zh-CN" sz="2000" dirty="0">
                <a:solidFill>
                  <a:schemeClr val="bg1"/>
                </a:solidFill>
                <a:latin typeface="Calibri" panose="020F0502020204030204" charset="0"/>
                <a:ea typeface="等线" panose="02010600030101010101" charset="-122"/>
              </a:rPr>
              <a:t>.</a:t>
            </a:r>
          </a:p>
          <a:p>
            <a:pPr marL="0" marR="0" lvl="0" indent="0" defTabSz="914400" rtl="0" eaLnBrk="0" fontAlgn="base" latinLnBrk="0" hangingPunct="0">
              <a:lnSpc>
                <a:spcPct val="150000"/>
              </a:lnSpc>
              <a:spcBef>
                <a:spcPct val="0"/>
              </a:spcBef>
              <a:spcAft>
                <a:spcPct val="0"/>
              </a:spcAft>
              <a:buClrTx/>
              <a:buSzTx/>
              <a:buFontTx/>
              <a:buNone/>
              <a:defRPr/>
            </a:pPr>
            <a:r>
              <a:rPr kumimoji="0" lang="en-US" altLang="zh-CN" sz="1600" b="0" i="0" u="none" strike="noStrike" kern="1200" cap="none" spc="0" normalizeH="0" baseline="0" noProof="0" dirty="0">
                <a:ln>
                  <a:noFill/>
                </a:ln>
                <a:solidFill>
                  <a:schemeClr val="bg1"/>
                </a:solidFill>
                <a:effectLst/>
                <a:uLnTx/>
                <a:uFillTx/>
                <a:latin typeface="Calibri" panose="020F0502020204030204" charset="0"/>
                <a:ea typeface="等线" panose="02010600030101010101" charset="-122"/>
                <a:cs typeface="+mn-cs"/>
              </a:rPr>
              <a:t>Among these five work modes, </a:t>
            </a:r>
            <a:r>
              <a:rPr kumimoji="0" lang="en-US" altLang="zh-CN" sz="1600" b="1" i="0" u="none" strike="noStrike" kern="1200" cap="none" spc="0" normalizeH="0" baseline="0" noProof="0" dirty="0">
                <a:ln>
                  <a:noFill/>
                </a:ln>
                <a:solidFill>
                  <a:schemeClr val="bg1"/>
                </a:solidFill>
                <a:effectLst/>
                <a:uLnTx/>
                <a:uFillTx/>
                <a:latin typeface="Calibri" panose="020F0502020204030204" charset="0"/>
                <a:ea typeface="等线" panose="02010600030101010101" charset="-122"/>
                <a:cs typeface="+mn-cs"/>
              </a:rPr>
              <a:t>GREEN mode</a:t>
            </a:r>
            <a:r>
              <a:rPr kumimoji="0" lang="en-US" altLang="zh-CN" sz="1600" b="0" i="0" u="none" strike="noStrike" kern="1200" cap="none" spc="0" normalizeH="0" baseline="0" noProof="0" dirty="0">
                <a:ln>
                  <a:noFill/>
                </a:ln>
                <a:solidFill>
                  <a:schemeClr val="bg1"/>
                </a:solidFill>
                <a:effectLst/>
                <a:uLnTx/>
                <a:uFillTx/>
                <a:latin typeface="Calibri" panose="020F0502020204030204" charset="0"/>
                <a:ea typeface="等线" panose="02010600030101010101" charset="-122"/>
                <a:cs typeface="+mn-cs"/>
              </a:rPr>
              <a:t>, </a:t>
            </a:r>
            <a:r>
              <a:rPr kumimoji="0" lang="en-US" altLang="zh-CN" sz="1600" b="1" i="0" u="none" strike="noStrike" kern="1200" cap="none" spc="0" normalizeH="0" baseline="0" noProof="0" dirty="0">
                <a:ln>
                  <a:noFill/>
                </a:ln>
                <a:solidFill>
                  <a:schemeClr val="bg1"/>
                </a:solidFill>
                <a:effectLst/>
                <a:uLnTx/>
                <a:uFillTx/>
                <a:latin typeface="Calibri" panose="020F0502020204030204" charset="0"/>
                <a:ea typeface="等线" panose="02010600030101010101" charset="-122"/>
                <a:cs typeface="+mn-cs"/>
              </a:rPr>
              <a:t>ECO mode</a:t>
            </a:r>
            <a:r>
              <a:rPr kumimoji="0" lang="en-US" altLang="zh-CN" sz="1600" b="0" i="0" u="none" strike="noStrike" kern="1200" cap="none" spc="0" normalizeH="0" baseline="0" noProof="0" dirty="0">
                <a:ln>
                  <a:noFill/>
                </a:ln>
                <a:solidFill>
                  <a:schemeClr val="bg1"/>
                </a:solidFill>
                <a:effectLst/>
                <a:uLnTx/>
                <a:uFillTx/>
                <a:latin typeface="Calibri" panose="020F0502020204030204" charset="0"/>
                <a:ea typeface="等线" panose="02010600030101010101" charset="-122"/>
                <a:cs typeface="+mn-cs"/>
              </a:rPr>
              <a:t>, and </a:t>
            </a:r>
            <a:r>
              <a:rPr kumimoji="0" lang="en-US" altLang="zh-CN" sz="1600" b="1" i="0" u="none" strike="noStrike" kern="1200" cap="none" spc="0" normalizeH="0" baseline="0" noProof="0" dirty="0">
                <a:ln>
                  <a:noFill/>
                </a:ln>
                <a:solidFill>
                  <a:schemeClr val="bg1"/>
                </a:solidFill>
                <a:effectLst/>
                <a:uLnTx/>
                <a:uFillTx/>
                <a:latin typeface="Calibri" panose="020F0502020204030204" charset="0"/>
                <a:ea typeface="等线" panose="02010600030101010101" charset="-122"/>
                <a:cs typeface="+mn-cs"/>
              </a:rPr>
              <a:t>FAST mode</a:t>
            </a:r>
            <a:r>
              <a:rPr kumimoji="0" lang="en-US" altLang="zh-CN" sz="1600" b="0" i="0" u="none" strike="noStrike" kern="1200" cap="none" spc="0" normalizeH="0" baseline="0" noProof="0" dirty="0">
                <a:ln>
                  <a:noFill/>
                </a:ln>
                <a:solidFill>
                  <a:schemeClr val="bg1"/>
                </a:solidFill>
                <a:effectLst/>
                <a:uLnTx/>
                <a:uFillTx/>
                <a:latin typeface="Calibri" panose="020F0502020204030204" charset="0"/>
                <a:ea typeface="等线" panose="02010600030101010101" charset="-122"/>
                <a:cs typeface="+mn-cs"/>
              </a:rPr>
              <a:t> are three charging modes.  </a:t>
            </a:r>
          </a:p>
        </p:txBody>
      </p:sp>
      <p:sp>
        <p:nvSpPr>
          <p:cNvPr id="14" name="文本框 13">
            <a:extLst>
              <a:ext uri="{FF2B5EF4-FFF2-40B4-BE49-F238E27FC236}">
                <a16:creationId xmlns:a16="http://schemas.microsoft.com/office/drawing/2014/main" id="{4E55D734-90BA-46A4-A08B-7E3F2E312EE7}"/>
              </a:ext>
            </a:extLst>
          </p:cNvPr>
          <p:cNvSpPr txBox="1"/>
          <p:nvPr/>
        </p:nvSpPr>
        <p:spPr>
          <a:xfrm flipH="1">
            <a:off x="6456213" y="1818985"/>
            <a:ext cx="5184649" cy="461665"/>
          </a:xfrm>
          <a:prstGeom prst="rect">
            <a:avLst/>
          </a:prstGeom>
          <a:noFill/>
        </p:spPr>
        <p:txBody>
          <a:bodyPr wrap="square" rtlCol="0">
            <a:spAutoFit/>
          </a:bodyPr>
          <a:lstStyle/>
          <a:p>
            <a:r>
              <a:rPr lang="en-US" altLang="zh-CN" sz="2400" b="1" dirty="0">
                <a:solidFill>
                  <a:schemeClr val="bg1"/>
                </a:solidFill>
                <a:latin typeface="Arial" panose="020B0604020202020204" pitchFamily="34" charset="0"/>
                <a:cs typeface="Arial" panose="020B0604020202020204" pitchFamily="34" charset="0"/>
              </a:rPr>
              <a:t>SMART EV CHARGER</a:t>
            </a:r>
          </a:p>
        </p:txBody>
      </p:sp>
      <p:cxnSp>
        <p:nvCxnSpPr>
          <p:cNvPr id="15" name="直接连接符 14">
            <a:extLst>
              <a:ext uri="{FF2B5EF4-FFF2-40B4-BE49-F238E27FC236}">
                <a16:creationId xmlns:a16="http://schemas.microsoft.com/office/drawing/2014/main" id="{2E13E63E-92DA-426B-81E3-F2C5264FFD57}"/>
              </a:ext>
            </a:extLst>
          </p:cNvPr>
          <p:cNvCxnSpPr>
            <a:cxnSpLocks/>
          </p:cNvCxnSpPr>
          <p:nvPr/>
        </p:nvCxnSpPr>
        <p:spPr>
          <a:xfrm>
            <a:off x="6538509" y="2458723"/>
            <a:ext cx="4504344" cy="0"/>
          </a:xfrm>
          <a:prstGeom prst="line">
            <a:avLst/>
          </a:prstGeom>
          <a:ln w="19050">
            <a:solidFill>
              <a:srgbClr val="FFC000"/>
            </a:solidFill>
          </a:ln>
        </p:spPr>
        <p:style>
          <a:lnRef idx="1">
            <a:schemeClr val="accent4"/>
          </a:lnRef>
          <a:fillRef idx="0">
            <a:schemeClr val="accent4"/>
          </a:fillRef>
          <a:effectRef idx="0">
            <a:schemeClr val="accent4"/>
          </a:effectRef>
          <a:fontRef idx="minor">
            <a:schemeClr val="tx1"/>
          </a:fontRef>
        </p:style>
      </p:cxnSp>
      <p:sp>
        <p:nvSpPr>
          <p:cNvPr id="16" name="矩形 59">
            <a:extLst>
              <a:ext uri="{FF2B5EF4-FFF2-40B4-BE49-F238E27FC236}">
                <a16:creationId xmlns:a16="http://schemas.microsoft.com/office/drawing/2014/main" id="{417EB60D-C08D-46A2-B413-0FEC577FA8B4}"/>
              </a:ext>
            </a:extLst>
          </p:cNvPr>
          <p:cNvSpPr/>
          <p:nvPr/>
        </p:nvSpPr>
        <p:spPr>
          <a:xfrm>
            <a:off x="6385844" y="2498298"/>
            <a:ext cx="2356908" cy="58907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marR="0" lvl="0" indent="0" defTabSz="914400" rtl="0" eaLnBrk="0" fontAlgn="base" latinLnBrk="0" hangingPunct="0">
              <a:lnSpc>
                <a:spcPct val="150000"/>
              </a:lnSpc>
              <a:spcBef>
                <a:spcPct val="0"/>
              </a:spcBef>
              <a:spcAft>
                <a:spcPct val="0"/>
              </a:spcAft>
              <a:buClrTx/>
              <a:buSzTx/>
              <a:buFontTx/>
              <a:buNone/>
              <a:defRPr/>
            </a:pPr>
            <a:r>
              <a:rPr kumimoji="0" lang="en-US" altLang="zh-CN" sz="2400" b="1" i="0" u="none" strike="noStrike" kern="1200" cap="none" spc="0" normalizeH="0" baseline="0" noProof="0" dirty="0">
                <a:ln>
                  <a:noFill/>
                </a:ln>
                <a:solidFill>
                  <a:srgbClr val="FFC000"/>
                </a:solidFill>
                <a:effectLst/>
                <a:uLnTx/>
                <a:uFillTx/>
                <a:latin typeface="Calibri" panose="020F0502020204030204" charset="0"/>
                <a:ea typeface="等线" panose="02010600030101010101" charset="-122"/>
                <a:cs typeface="+mn-cs"/>
              </a:rPr>
              <a:t> Work Modes</a:t>
            </a:r>
          </a:p>
        </p:txBody>
      </p:sp>
    </p:spTree>
    <p:extLst>
      <p:ext uri="{BB962C8B-B14F-4D97-AF65-F5344CB8AC3E}">
        <p14:creationId xmlns:p14="http://schemas.microsoft.com/office/powerpoint/2010/main" val="1304033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a:spLocks noChangeAspect="1"/>
          </p:cNvSpPr>
          <p:nvPr/>
        </p:nvSpPr>
        <p:spPr>
          <a:xfrm>
            <a:off x="0" y="-1"/>
            <a:ext cx="12192000" cy="409302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18" name="文本框 17">
            <a:extLst>
              <a:ext uri="{FF2B5EF4-FFF2-40B4-BE49-F238E27FC236}">
                <a16:creationId xmlns:a16="http://schemas.microsoft.com/office/drawing/2014/main" id="{178739D1-F854-4528-BC3B-737598621CD1}"/>
              </a:ext>
            </a:extLst>
          </p:cNvPr>
          <p:cNvSpPr txBox="1"/>
          <p:nvPr/>
        </p:nvSpPr>
        <p:spPr>
          <a:xfrm flipH="1">
            <a:off x="2669383" y="1326637"/>
            <a:ext cx="6853234" cy="584775"/>
          </a:xfrm>
          <a:prstGeom prst="rect">
            <a:avLst/>
          </a:prstGeom>
          <a:noFill/>
        </p:spPr>
        <p:txBody>
          <a:bodyPr wrap="square" rtlCol="0">
            <a:spAutoFit/>
          </a:bodyPr>
          <a:lstStyle/>
          <a:p>
            <a:pPr algn="ctr"/>
            <a:r>
              <a:rPr lang="en-US" altLang="zh-CN" sz="3200" b="1" dirty="0">
                <a:solidFill>
                  <a:schemeClr val="bg1"/>
                </a:solidFill>
                <a:latin typeface="Arial" panose="020B0604020202020204" pitchFamily="34" charset="0"/>
                <a:cs typeface="Arial" panose="020B0604020202020204" pitchFamily="34" charset="0"/>
              </a:rPr>
              <a:t>SMART EV CHARGER</a:t>
            </a:r>
          </a:p>
        </p:txBody>
      </p:sp>
      <p:sp>
        <p:nvSpPr>
          <p:cNvPr id="21" name="矩形 59">
            <a:extLst>
              <a:ext uri="{FF2B5EF4-FFF2-40B4-BE49-F238E27FC236}">
                <a16:creationId xmlns:a16="http://schemas.microsoft.com/office/drawing/2014/main" id="{417EB60D-C08D-46A2-B413-0FEC577FA8B4}"/>
              </a:ext>
            </a:extLst>
          </p:cNvPr>
          <p:cNvSpPr/>
          <p:nvPr/>
        </p:nvSpPr>
        <p:spPr>
          <a:xfrm>
            <a:off x="4419239" y="2944803"/>
            <a:ext cx="6722894" cy="2585323"/>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r>
              <a:rPr lang="en-US" altLang="zh-CN" sz="1800" dirty="0">
                <a:solidFill>
                  <a:schemeClr val="bg1"/>
                </a:solidFill>
              </a:rPr>
              <a:t>The main purpose of Green mode is to charge the EV with renewable energy as much as possible. The default level is 6A, in which the Smart EV Charger will only start to charge if generating current reaches 6A, and it never take electricity </a:t>
            </a:r>
            <a:r>
              <a:rPr lang="en-US" altLang="zh-CN" sz="1800" dirty="0"/>
              <a:t>from the grid. While there is another 3A level start to charge if generating current reaches 3A, capable to purchase other up to 3A from the grid. This work mode will spend all its effort to help clients use renewable energy and reduce the cost of buying electricity from the grid. </a:t>
            </a:r>
            <a:endParaRPr lang="zh-CN" altLang="zh-CN" sz="1800" dirty="0"/>
          </a:p>
        </p:txBody>
      </p:sp>
      <p:sp>
        <p:nvSpPr>
          <p:cNvPr id="22" name="文本框 21">
            <a:extLst>
              <a:ext uri="{FF2B5EF4-FFF2-40B4-BE49-F238E27FC236}">
                <a16:creationId xmlns:a16="http://schemas.microsoft.com/office/drawing/2014/main" id="{5034357C-D4F9-402E-A4A7-B2E536109105}"/>
              </a:ext>
            </a:extLst>
          </p:cNvPr>
          <p:cNvSpPr txBox="1"/>
          <p:nvPr/>
        </p:nvSpPr>
        <p:spPr>
          <a:xfrm>
            <a:off x="4404228" y="2422573"/>
            <a:ext cx="1869075" cy="461665"/>
          </a:xfrm>
          <a:prstGeom prst="rect">
            <a:avLst/>
          </a:prstGeom>
          <a:noFill/>
        </p:spPr>
        <p:txBody>
          <a:bodyPr wrap="square" rtlCol="0">
            <a:spAutoFit/>
          </a:bodyPr>
          <a:lstStyle>
            <a:defPPr>
              <a:defRPr lang="en-US"/>
            </a:defPPr>
            <a:lvl1pPr>
              <a:defRPr sz="4800" b="1">
                <a:solidFill>
                  <a:schemeClr val="bg1">
                    <a:lumMod val="90000"/>
                    <a:lumOff val="10000"/>
                  </a:schemeClr>
                </a:solidFill>
                <a:latin typeface="Montserrat" panose="00000500000000000000" pitchFamily="50" charset="0"/>
                <a:cs typeface="Arial" panose="020B0604020202020204" pitchFamily="34" charset="0"/>
              </a:defRPr>
            </a:lvl1pPr>
          </a:lstStyle>
          <a:p>
            <a:r>
              <a:rPr kumimoji="0" lang="en-US" altLang="zh-CN" sz="2400" b="1" i="0" u="none" strike="noStrike" kern="1200" cap="none" spc="0" normalizeH="0" baseline="0" noProof="0" dirty="0">
                <a:ln>
                  <a:noFill/>
                </a:ln>
                <a:solidFill>
                  <a:srgbClr val="92D050"/>
                </a:solidFill>
                <a:effectLst/>
                <a:uLnTx/>
                <a:uFillTx/>
                <a:latin typeface="Calibri" panose="020F0502020204030204" charset="0"/>
                <a:ea typeface="等线" panose="02010600030101010101" charset="-122"/>
                <a:cs typeface="+mn-cs"/>
              </a:rPr>
              <a:t>GREEN mode</a:t>
            </a:r>
            <a:endParaRPr lang="zh-CN" altLang="en-US" sz="2400" b="0" dirty="0">
              <a:solidFill>
                <a:schemeClr val="tx1"/>
              </a:solidFill>
              <a:latin typeface="Calibri" panose="020F0502020204030204" pitchFamily="34" charset="0"/>
              <a:cs typeface="Calibri" panose="020F0502020204030204" pitchFamily="34" charset="0"/>
            </a:endParaRPr>
          </a:p>
        </p:txBody>
      </p:sp>
      <p:pic>
        <p:nvPicPr>
          <p:cNvPr id="23" name="图片 22">
            <a:extLst>
              <a:ext uri="{FF2B5EF4-FFF2-40B4-BE49-F238E27FC236}">
                <a16:creationId xmlns:a16="http://schemas.microsoft.com/office/drawing/2014/main" id="{26DB88F7-6DF0-414F-B23B-057F0101CC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6002" y="2271860"/>
            <a:ext cx="2644658" cy="3512478"/>
          </a:xfrm>
          <a:prstGeom prst="rect">
            <a:avLst/>
          </a:prstGeom>
        </p:spPr>
      </p:pic>
    </p:spTree>
    <p:extLst>
      <p:ext uri="{BB962C8B-B14F-4D97-AF65-F5344CB8AC3E}">
        <p14:creationId xmlns:p14="http://schemas.microsoft.com/office/powerpoint/2010/main" val="3569376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标题 4"/>
          <p:cNvSpPr>
            <a:spLocks noGrp="1"/>
          </p:cNvSpPr>
          <p:nvPr/>
        </p:nvSpPr>
        <p:spPr>
          <a:xfrm>
            <a:off x="304159" y="404812"/>
            <a:ext cx="779467" cy="970450"/>
          </a:xfrm>
          <a:effectLst/>
        </p:spPr>
        <p:txBody>
          <a:bodyPr/>
          <a:lstStyle>
            <a:lvl1pPr algn="l" defTabSz="914400" rtl="0" eaLnBrk="1" latinLnBrk="0" hangingPunct="1">
              <a:lnSpc>
                <a:spcPct val="90000"/>
              </a:lnSpc>
              <a:spcBef>
                <a:spcPct val="0"/>
              </a:spcBef>
              <a:buNone/>
              <a:defRPr sz="4400" kern="1200">
                <a:solidFill>
                  <a:schemeClr val="tx1"/>
                </a:solidFill>
                <a:latin typeface="Poppins Black" pitchFamily="2" charset="0"/>
                <a:ea typeface="+mj-ea"/>
                <a:cs typeface="Poppins Black" pitchFamily="2" charset="0"/>
              </a:defRPr>
            </a:lvl1pPr>
          </a:lstStyle>
          <a:p>
            <a:r>
              <a:rPr lang="en-US" altLang="zh-CN" sz="3500" b="1" dirty="0">
                <a:ln>
                  <a:noFill/>
                </a:ln>
                <a:solidFill>
                  <a:schemeClr val="bg1"/>
                </a:solidFill>
                <a:effectLst/>
                <a:latin typeface="Antonio" panose="02000503000000000000" pitchFamily="2" charset="0"/>
              </a:rPr>
              <a:t>02</a:t>
            </a:r>
            <a:endParaRPr lang="zh-CN" altLang="en-US" sz="3500" b="1" dirty="0">
              <a:ln>
                <a:noFill/>
              </a:ln>
              <a:solidFill>
                <a:schemeClr val="bg1"/>
              </a:solidFill>
              <a:effectLst/>
              <a:latin typeface="Antonio" panose="02000503000000000000" pitchFamily="2" charset="0"/>
            </a:endParaRPr>
          </a:p>
        </p:txBody>
      </p:sp>
      <p:sp>
        <p:nvSpPr>
          <p:cNvPr id="20" name="矩形 19"/>
          <p:cNvSpPr/>
          <p:nvPr/>
        </p:nvSpPr>
        <p:spPr>
          <a:xfrm>
            <a:off x="0" y="1"/>
            <a:ext cx="12192000" cy="82477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srgbClr val="FFC000"/>
              </a:solidFill>
            </a:endParaRPr>
          </a:p>
        </p:txBody>
      </p:sp>
      <p:sp>
        <p:nvSpPr>
          <p:cNvPr id="27" name="标题 1"/>
          <p:cNvSpPr txBox="1"/>
          <p:nvPr/>
        </p:nvSpPr>
        <p:spPr>
          <a:xfrm>
            <a:off x="502995" y="24054"/>
            <a:ext cx="8836354" cy="83439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altLang="zh-CN" sz="3400" dirty="0">
                <a:solidFill>
                  <a:srgbClr val="FFC000"/>
                </a:solidFill>
                <a:latin typeface="Museo Sans 700" panose="02000000000000000000" pitchFamily="50" charset="0"/>
                <a:ea typeface="+mn-lt"/>
              </a:rPr>
              <a:t>1. Solution Overview</a:t>
            </a: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83" y="184340"/>
            <a:ext cx="1327079" cy="456098"/>
          </a:xfrm>
          <a:prstGeom prst="rect">
            <a:avLst/>
          </a:prstGeom>
        </p:spPr>
      </p:pic>
      <p:sp>
        <p:nvSpPr>
          <p:cNvPr id="23" name="任意多边形: 形状 40">
            <a:extLst>
              <a:ext uri="{FF2B5EF4-FFF2-40B4-BE49-F238E27FC236}">
                <a16:creationId xmlns:a16="http://schemas.microsoft.com/office/drawing/2014/main" id="{E34DF77C-1E92-453B-9C23-499620BD1E2D}"/>
              </a:ext>
            </a:extLst>
          </p:cNvPr>
          <p:cNvSpPr/>
          <p:nvPr/>
        </p:nvSpPr>
        <p:spPr>
          <a:xfrm>
            <a:off x="3083966" y="1967278"/>
            <a:ext cx="5363287" cy="1085634"/>
          </a:xfrm>
          <a:custGeom>
            <a:avLst/>
            <a:gdLst>
              <a:gd name="connsiteX0" fmla="*/ 6162917 w 6163387"/>
              <a:gd name="connsiteY0" fmla="*/ 850916 h 851574"/>
              <a:gd name="connsiteX1" fmla="*/ 6163387 w 6163387"/>
              <a:gd name="connsiteY1" fmla="*/ 851574 h 851574"/>
              <a:gd name="connsiteX2" fmla="*/ 6162917 w 6163387"/>
              <a:gd name="connsiteY2" fmla="*/ 851574 h 851574"/>
              <a:gd name="connsiteX3" fmla="*/ 3001161 w 6163387"/>
              <a:gd name="connsiteY3" fmla="*/ 0 h 851574"/>
              <a:gd name="connsiteX4" fmla="*/ 5956909 w 6163387"/>
              <a:gd name="connsiteY4" fmla="*/ 660137 h 851574"/>
              <a:gd name="connsiteX5" fmla="*/ 5996083 w 6163387"/>
              <a:gd name="connsiteY5" fmla="*/ 695321 h 851574"/>
              <a:gd name="connsiteX6" fmla="*/ 5996083 w 6163387"/>
              <a:gd name="connsiteY6" fmla="*/ 851574 h 851574"/>
              <a:gd name="connsiteX7" fmla="*/ 0 w 6163387"/>
              <a:gd name="connsiteY7" fmla="*/ 851574 h 851574"/>
              <a:gd name="connsiteX8" fmla="*/ 0 w 6163387"/>
              <a:gd name="connsiteY8" fmla="*/ 700924 h 851574"/>
              <a:gd name="connsiteX9" fmla="*/ 45413 w 6163387"/>
              <a:gd name="connsiteY9" fmla="*/ 660137 h 851574"/>
              <a:gd name="connsiteX10" fmla="*/ 3001161 w 6163387"/>
              <a:gd name="connsiteY10" fmla="*/ 0 h 851574"/>
              <a:gd name="connsiteX0" fmla="*/ 6162917 w 6163387"/>
              <a:gd name="connsiteY0" fmla="*/ 852537 h 853195"/>
              <a:gd name="connsiteX1" fmla="*/ 6163387 w 6163387"/>
              <a:gd name="connsiteY1" fmla="*/ 853195 h 853195"/>
              <a:gd name="connsiteX2" fmla="*/ 6162917 w 6163387"/>
              <a:gd name="connsiteY2" fmla="*/ 853195 h 853195"/>
              <a:gd name="connsiteX3" fmla="*/ 6162917 w 6163387"/>
              <a:gd name="connsiteY3" fmla="*/ 852537 h 853195"/>
              <a:gd name="connsiteX4" fmla="*/ 3001161 w 6163387"/>
              <a:gd name="connsiteY4" fmla="*/ 1621 h 853195"/>
              <a:gd name="connsiteX5" fmla="*/ 5956909 w 6163387"/>
              <a:gd name="connsiteY5" fmla="*/ 661758 h 853195"/>
              <a:gd name="connsiteX6" fmla="*/ 5996083 w 6163387"/>
              <a:gd name="connsiteY6" fmla="*/ 696942 h 853195"/>
              <a:gd name="connsiteX7" fmla="*/ 5996083 w 6163387"/>
              <a:gd name="connsiteY7" fmla="*/ 853195 h 853195"/>
              <a:gd name="connsiteX8" fmla="*/ 0 w 6163387"/>
              <a:gd name="connsiteY8" fmla="*/ 853195 h 853195"/>
              <a:gd name="connsiteX9" fmla="*/ 0 w 6163387"/>
              <a:gd name="connsiteY9" fmla="*/ 702545 h 853195"/>
              <a:gd name="connsiteX10" fmla="*/ 207973 w 6163387"/>
              <a:gd name="connsiteY10" fmla="*/ 540561 h 853195"/>
              <a:gd name="connsiteX11" fmla="*/ 3001161 w 6163387"/>
              <a:gd name="connsiteY11" fmla="*/ 1621 h 853195"/>
              <a:gd name="connsiteX0" fmla="*/ 6167997 w 6168467"/>
              <a:gd name="connsiteY0" fmla="*/ 852537 h 853195"/>
              <a:gd name="connsiteX1" fmla="*/ 6168467 w 6168467"/>
              <a:gd name="connsiteY1" fmla="*/ 853195 h 853195"/>
              <a:gd name="connsiteX2" fmla="*/ 6167997 w 6168467"/>
              <a:gd name="connsiteY2" fmla="*/ 853195 h 853195"/>
              <a:gd name="connsiteX3" fmla="*/ 6167997 w 6168467"/>
              <a:gd name="connsiteY3" fmla="*/ 852537 h 853195"/>
              <a:gd name="connsiteX4" fmla="*/ 3006241 w 6168467"/>
              <a:gd name="connsiteY4" fmla="*/ 1621 h 853195"/>
              <a:gd name="connsiteX5" fmla="*/ 5961989 w 6168467"/>
              <a:gd name="connsiteY5" fmla="*/ 661758 h 853195"/>
              <a:gd name="connsiteX6" fmla="*/ 6001163 w 6168467"/>
              <a:gd name="connsiteY6" fmla="*/ 696942 h 853195"/>
              <a:gd name="connsiteX7" fmla="*/ 6001163 w 6168467"/>
              <a:gd name="connsiteY7" fmla="*/ 853195 h 853195"/>
              <a:gd name="connsiteX8" fmla="*/ 5080 w 6168467"/>
              <a:gd name="connsiteY8" fmla="*/ 853195 h 853195"/>
              <a:gd name="connsiteX9" fmla="*/ 0 w 6168467"/>
              <a:gd name="connsiteY9" fmla="*/ 601548 h 853195"/>
              <a:gd name="connsiteX10" fmla="*/ 213053 w 6168467"/>
              <a:gd name="connsiteY10" fmla="*/ 540561 h 853195"/>
              <a:gd name="connsiteX11" fmla="*/ 3006241 w 6168467"/>
              <a:gd name="connsiteY11" fmla="*/ 1621 h 853195"/>
              <a:gd name="connsiteX0" fmla="*/ 6167997 w 6168467"/>
              <a:gd name="connsiteY0" fmla="*/ 851786 h 852444"/>
              <a:gd name="connsiteX1" fmla="*/ 6168467 w 6168467"/>
              <a:gd name="connsiteY1" fmla="*/ 852444 h 852444"/>
              <a:gd name="connsiteX2" fmla="*/ 6167997 w 6168467"/>
              <a:gd name="connsiteY2" fmla="*/ 852444 h 852444"/>
              <a:gd name="connsiteX3" fmla="*/ 6167997 w 6168467"/>
              <a:gd name="connsiteY3" fmla="*/ 851786 h 852444"/>
              <a:gd name="connsiteX4" fmla="*/ 3006241 w 6168467"/>
              <a:gd name="connsiteY4" fmla="*/ 870 h 852444"/>
              <a:gd name="connsiteX5" fmla="*/ 5961989 w 6168467"/>
              <a:gd name="connsiteY5" fmla="*/ 661007 h 852444"/>
              <a:gd name="connsiteX6" fmla="*/ 6001163 w 6168467"/>
              <a:gd name="connsiteY6" fmla="*/ 696191 h 852444"/>
              <a:gd name="connsiteX7" fmla="*/ 6001163 w 6168467"/>
              <a:gd name="connsiteY7" fmla="*/ 852444 h 852444"/>
              <a:gd name="connsiteX8" fmla="*/ 5080 w 6168467"/>
              <a:gd name="connsiteY8" fmla="*/ 852444 h 852444"/>
              <a:gd name="connsiteX9" fmla="*/ 0 w 6168467"/>
              <a:gd name="connsiteY9" fmla="*/ 600797 h 852444"/>
              <a:gd name="connsiteX10" fmla="*/ 80973 w 6168467"/>
              <a:gd name="connsiteY10" fmla="*/ 568089 h 852444"/>
              <a:gd name="connsiteX11" fmla="*/ 3006241 w 6168467"/>
              <a:gd name="connsiteY11" fmla="*/ 870 h 852444"/>
              <a:gd name="connsiteX0" fmla="*/ 6167997 w 6168467"/>
              <a:gd name="connsiteY0" fmla="*/ 851786 h 852444"/>
              <a:gd name="connsiteX1" fmla="*/ 6168467 w 6168467"/>
              <a:gd name="connsiteY1" fmla="*/ 852444 h 852444"/>
              <a:gd name="connsiteX2" fmla="*/ 6167997 w 6168467"/>
              <a:gd name="connsiteY2" fmla="*/ 852444 h 852444"/>
              <a:gd name="connsiteX3" fmla="*/ 6167997 w 6168467"/>
              <a:gd name="connsiteY3" fmla="*/ 851786 h 852444"/>
              <a:gd name="connsiteX4" fmla="*/ 3006241 w 6168467"/>
              <a:gd name="connsiteY4" fmla="*/ 870 h 852444"/>
              <a:gd name="connsiteX5" fmla="*/ 5961989 w 6168467"/>
              <a:gd name="connsiteY5" fmla="*/ 661007 h 852444"/>
              <a:gd name="connsiteX6" fmla="*/ 6001163 w 6168467"/>
              <a:gd name="connsiteY6" fmla="*/ 696191 h 852444"/>
              <a:gd name="connsiteX7" fmla="*/ 6001163 w 6168467"/>
              <a:gd name="connsiteY7" fmla="*/ 852444 h 852444"/>
              <a:gd name="connsiteX8" fmla="*/ 5080 w 6168467"/>
              <a:gd name="connsiteY8" fmla="*/ 852444 h 852444"/>
              <a:gd name="connsiteX9" fmla="*/ 0 w 6168467"/>
              <a:gd name="connsiteY9" fmla="*/ 600797 h 852444"/>
              <a:gd name="connsiteX10" fmla="*/ 40333 w 6168467"/>
              <a:gd name="connsiteY10" fmla="*/ 568089 h 852444"/>
              <a:gd name="connsiteX11" fmla="*/ 3006241 w 6168467"/>
              <a:gd name="connsiteY11" fmla="*/ 870 h 852444"/>
              <a:gd name="connsiteX0" fmla="*/ 6167997 w 6168467"/>
              <a:gd name="connsiteY0" fmla="*/ 851786 h 852444"/>
              <a:gd name="connsiteX1" fmla="*/ 6168467 w 6168467"/>
              <a:gd name="connsiteY1" fmla="*/ 852444 h 852444"/>
              <a:gd name="connsiteX2" fmla="*/ 6167997 w 6168467"/>
              <a:gd name="connsiteY2" fmla="*/ 852444 h 852444"/>
              <a:gd name="connsiteX3" fmla="*/ 6167997 w 6168467"/>
              <a:gd name="connsiteY3" fmla="*/ 851786 h 852444"/>
              <a:gd name="connsiteX4" fmla="*/ 3006241 w 6168467"/>
              <a:gd name="connsiteY4" fmla="*/ 870 h 852444"/>
              <a:gd name="connsiteX5" fmla="*/ 5961989 w 6168467"/>
              <a:gd name="connsiteY5" fmla="*/ 661007 h 852444"/>
              <a:gd name="connsiteX6" fmla="*/ 5996083 w 6168467"/>
              <a:gd name="connsiteY6" fmla="*/ 579034 h 852444"/>
              <a:gd name="connsiteX7" fmla="*/ 6001163 w 6168467"/>
              <a:gd name="connsiteY7" fmla="*/ 852444 h 852444"/>
              <a:gd name="connsiteX8" fmla="*/ 5080 w 6168467"/>
              <a:gd name="connsiteY8" fmla="*/ 852444 h 852444"/>
              <a:gd name="connsiteX9" fmla="*/ 0 w 6168467"/>
              <a:gd name="connsiteY9" fmla="*/ 600797 h 852444"/>
              <a:gd name="connsiteX10" fmla="*/ 40333 w 6168467"/>
              <a:gd name="connsiteY10" fmla="*/ 568089 h 852444"/>
              <a:gd name="connsiteX11" fmla="*/ 3006241 w 6168467"/>
              <a:gd name="connsiteY11" fmla="*/ 870 h 852444"/>
              <a:gd name="connsiteX0" fmla="*/ 6167997 w 6168467"/>
              <a:gd name="connsiteY0" fmla="*/ 850933 h 851591"/>
              <a:gd name="connsiteX1" fmla="*/ 6168467 w 6168467"/>
              <a:gd name="connsiteY1" fmla="*/ 851591 h 851591"/>
              <a:gd name="connsiteX2" fmla="*/ 6167997 w 6168467"/>
              <a:gd name="connsiteY2" fmla="*/ 851591 h 851591"/>
              <a:gd name="connsiteX3" fmla="*/ 6167997 w 6168467"/>
              <a:gd name="connsiteY3" fmla="*/ 850933 h 851591"/>
              <a:gd name="connsiteX4" fmla="*/ 3006241 w 6168467"/>
              <a:gd name="connsiteY4" fmla="*/ 17 h 851591"/>
              <a:gd name="connsiteX5" fmla="*/ 5951829 w 6168467"/>
              <a:gd name="connsiteY5" fmla="*/ 579356 h 851591"/>
              <a:gd name="connsiteX6" fmla="*/ 5996083 w 6168467"/>
              <a:gd name="connsiteY6" fmla="*/ 578181 h 851591"/>
              <a:gd name="connsiteX7" fmla="*/ 6001163 w 6168467"/>
              <a:gd name="connsiteY7" fmla="*/ 851591 h 851591"/>
              <a:gd name="connsiteX8" fmla="*/ 5080 w 6168467"/>
              <a:gd name="connsiteY8" fmla="*/ 851591 h 851591"/>
              <a:gd name="connsiteX9" fmla="*/ 0 w 6168467"/>
              <a:gd name="connsiteY9" fmla="*/ 599944 h 851591"/>
              <a:gd name="connsiteX10" fmla="*/ 40333 w 6168467"/>
              <a:gd name="connsiteY10" fmla="*/ 567236 h 851591"/>
              <a:gd name="connsiteX11" fmla="*/ 3006241 w 6168467"/>
              <a:gd name="connsiteY11" fmla="*/ 17 h 851591"/>
              <a:gd name="connsiteX0" fmla="*/ 6167997 w 6168467"/>
              <a:gd name="connsiteY0" fmla="*/ 850933 h 851591"/>
              <a:gd name="connsiteX1" fmla="*/ 6168467 w 6168467"/>
              <a:gd name="connsiteY1" fmla="*/ 851591 h 851591"/>
              <a:gd name="connsiteX2" fmla="*/ 6167997 w 6168467"/>
              <a:gd name="connsiteY2" fmla="*/ 851591 h 851591"/>
              <a:gd name="connsiteX3" fmla="*/ 6167997 w 6168467"/>
              <a:gd name="connsiteY3" fmla="*/ 850933 h 851591"/>
              <a:gd name="connsiteX4" fmla="*/ 3006241 w 6168467"/>
              <a:gd name="connsiteY4" fmla="*/ 17 h 851591"/>
              <a:gd name="connsiteX5" fmla="*/ 5951829 w 6168467"/>
              <a:gd name="connsiteY5" fmla="*/ 579356 h 851591"/>
              <a:gd name="connsiteX6" fmla="*/ 6011323 w 6168467"/>
              <a:gd name="connsiteY6" fmla="*/ 578181 h 851591"/>
              <a:gd name="connsiteX7" fmla="*/ 6001163 w 6168467"/>
              <a:gd name="connsiteY7" fmla="*/ 851591 h 851591"/>
              <a:gd name="connsiteX8" fmla="*/ 5080 w 6168467"/>
              <a:gd name="connsiteY8" fmla="*/ 851591 h 851591"/>
              <a:gd name="connsiteX9" fmla="*/ 0 w 6168467"/>
              <a:gd name="connsiteY9" fmla="*/ 599944 h 851591"/>
              <a:gd name="connsiteX10" fmla="*/ 40333 w 6168467"/>
              <a:gd name="connsiteY10" fmla="*/ 567236 h 851591"/>
              <a:gd name="connsiteX11" fmla="*/ 3006241 w 6168467"/>
              <a:gd name="connsiteY11" fmla="*/ 17 h 851591"/>
              <a:gd name="connsiteX0" fmla="*/ 6167997 w 6168467"/>
              <a:gd name="connsiteY0" fmla="*/ 850948 h 851606"/>
              <a:gd name="connsiteX1" fmla="*/ 6168467 w 6168467"/>
              <a:gd name="connsiteY1" fmla="*/ 851606 h 851606"/>
              <a:gd name="connsiteX2" fmla="*/ 6167997 w 6168467"/>
              <a:gd name="connsiteY2" fmla="*/ 851606 h 851606"/>
              <a:gd name="connsiteX3" fmla="*/ 6167997 w 6168467"/>
              <a:gd name="connsiteY3" fmla="*/ 850948 h 851606"/>
              <a:gd name="connsiteX4" fmla="*/ 3006241 w 6168467"/>
              <a:gd name="connsiteY4" fmla="*/ 32 h 851606"/>
              <a:gd name="connsiteX5" fmla="*/ 5961989 w 6168467"/>
              <a:gd name="connsiteY5" fmla="*/ 551091 h 851606"/>
              <a:gd name="connsiteX6" fmla="*/ 6011323 w 6168467"/>
              <a:gd name="connsiteY6" fmla="*/ 578196 h 851606"/>
              <a:gd name="connsiteX7" fmla="*/ 6001163 w 6168467"/>
              <a:gd name="connsiteY7" fmla="*/ 851606 h 851606"/>
              <a:gd name="connsiteX8" fmla="*/ 5080 w 6168467"/>
              <a:gd name="connsiteY8" fmla="*/ 851606 h 851606"/>
              <a:gd name="connsiteX9" fmla="*/ 0 w 6168467"/>
              <a:gd name="connsiteY9" fmla="*/ 599959 h 851606"/>
              <a:gd name="connsiteX10" fmla="*/ 40333 w 6168467"/>
              <a:gd name="connsiteY10" fmla="*/ 567251 h 851606"/>
              <a:gd name="connsiteX11" fmla="*/ 3006241 w 6168467"/>
              <a:gd name="connsiteY11" fmla="*/ 32 h 851606"/>
              <a:gd name="connsiteX0" fmla="*/ 6167997 w 6168467"/>
              <a:gd name="connsiteY0" fmla="*/ 850948 h 856656"/>
              <a:gd name="connsiteX1" fmla="*/ 6168467 w 6168467"/>
              <a:gd name="connsiteY1" fmla="*/ 851606 h 856656"/>
              <a:gd name="connsiteX2" fmla="*/ 6167997 w 6168467"/>
              <a:gd name="connsiteY2" fmla="*/ 851606 h 856656"/>
              <a:gd name="connsiteX3" fmla="*/ 6167997 w 6168467"/>
              <a:gd name="connsiteY3" fmla="*/ 850948 h 856656"/>
              <a:gd name="connsiteX4" fmla="*/ 3006241 w 6168467"/>
              <a:gd name="connsiteY4" fmla="*/ 32 h 856656"/>
              <a:gd name="connsiteX5" fmla="*/ 5961989 w 6168467"/>
              <a:gd name="connsiteY5" fmla="*/ 551091 h 856656"/>
              <a:gd name="connsiteX6" fmla="*/ 6011323 w 6168467"/>
              <a:gd name="connsiteY6" fmla="*/ 578196 h 856656"/>
              <a:gd name="connsiteX7" fmla="*/ 6001163 w 6168467"/>
              <a:gd name="connsiteY7" fmla="*/ 851606 h 856656"/>
              <a:gd name="connsiteX8" fmla="*/ 601980 w 6168467"/>
              <a:gd name="connsiteY8" fmla="*/ 856656 h 856656"/>
              <a:gd name="connsiteX9" fmla="*/ 0 w 6168467"/>
              <a:gd name="connsiteY9" fmla="*/ 599959 h 856656"/>
              <a:gd name="connsiteX10" fmla="*/ 40333 w 6168467"/>
              <a:gd name="connsiteY10" fmla="*/ 567251 h 856656"/>
              <a:gd name="connsiteX11" fmla="*/ 3006241 w 6168467"/>
              <a:gd name="connsiteY11" fmla="*/ 32 h 856656"/>
              <a:gd name="connsiteX0" fmla="*/ 6127946 w 6128416"/>
              <a:gd name="connsiteY0" fmla="*/ 850948 h 856656"/>
              <a:gd name="connsiteX1" fmla="*/ 6128416 w 6128416"/>
              <a:gd name="connsiteY1" fmla="*/ 851606 h 856656"/>
              <a:gd name="connsiteX2" fmla="*/ 6127946 w 6128416"/>
              <a:gd name="connsiteY2" fmla="*/ 851606 h 856656"/>
              <a:gd name="connsiteX3" fmla="*/ 6127946 w 6128416"/>
              <a:gd name="connsiteY3" fmla="*/ 850948 h 856656"/>
              <a:gd name="connsiteX4" fmla="*/ 2966190 w 6128416"/>
              <a:gd name="connsiteY4" fmla="*/ 32 h 856656"/>
              <a:gd name="connsiteX5" fmla="*/ 5921938 w 6128416"/>
              <a:gd name="connsiteY5" fmla="*/ 551091 h 856656"/>
              <a:gd name="connsiteX6" fmla="*/ 5971272 w 6128416"/>
              <a:gd name="connsiteY6" fmla="*/ 578196 h 856656"/>
              <a:gd name="connsiteX7" fmla="*/ 5961112 w 6128416"/>
              <a:gd name="connsiteY7" fmla="*/ 851606 h 856656"/>
              <a:gd name="connsiteX8" fmla="*/ 561929 w 6128416"/>
              <a:gd name="connsiteY8" fmla="*/ 856656 h 856656"/>
              <a:gd name="connsiteX9" fmla="*/ 569549 w 6128416"/>
              <a:gd name="connsiteY9" fmla="*/ 599959 h 856656"/>
              <a:gd name="connsiteX10" fmla="*/ 282 w 6128416"/>
              <a:gd name="connsiteY10" fmla="*/ 567251 h 856656"/>
              <a:gd name="connsiteX11" fmla="*/ 2966190 w 6128416"/>
              <a:gd name="connsiteY11" fmla="*/ 32 h 856656"/>
              <a:gd name="connsiteX0" fmla="*/ 6127948 w 6128418"/>
              <a:gd name="connsiteY0" fmla="*/ 850948 h 856656"/>
              <a:gd name="connsiteX1" fmla="*/ 6128418 w 6128418"/>
              <a:gd name="connsiteY1" fmla="*/ 851606 h 856656"/>
              <a:gd name="connsiteX2" fmla="*/ 6127948 w 6128418"/>
              <a:gd name="connsiteY2" fmla="*/ 851606 h 856656"/>
              <a:gd name="connsiteX3" fmla="*/ 6127948 w 6128418"/>
              <a:gd name="connsiteY3" fmla="*/ 850948 h 856656"/>
              <a:gd name="connsiteX4" fmla="*/ 2966192 w 6128418"/>
              <a:gd name="connsiteY4" fmla="*/ 32 h 856656"/>
              <a:gd name="connsiteX5" fmla="*/ 5921940 w 6128418"/>
              <a:gd name="connsiteY5" fmla="*/ 551091 h 856656"/>
              <a:gd name="connsiteX6" fmla="*/ 5971274 w 6128418"/>
              <a:gd name="connsiteY6" fmla="*/ 578196 h 856656"/>
              <a:gd name="connsiteX7" fmla="*/ 5961114 w 6128418"/>
              <a:gd name="connsiteY7" fmla="*/ 851606 h 856656"/>
              <a:gd name="connsiteX8" fmla="*/ 561931 w 6128418"/>
              <a:gd name="connsiteY8" fmla="*/ 856656 h 856656"/>
              <a:gd name="connsiteX9" fmla="*/ 563201 w 6128418"/>
              <a:gd name="connsiteY9" fmla="*/ 599959 h 856656"/>
              <a:gd name="connsiteX10" fmla="*/ 284 w 6128418"/>
              <a:gd name="connsiteY10" fmla="*/ 567251 h 856656"/>
              <a:gd name="connsiteX11" fmla="*/ 2966192 w 6128418"/>
              <a:gd name="connsiteY11" fmla="*/ 32 h 856656"/>
              <a:gd name="connsiteX0" fmla="*/ 5566017 w 5566487"/>
              <a:gd name="connsiteY0" fmla="*/ 850921 h 856629"/>
              <a:gd name="connsiteX1" fmla="*/ 5566487 w 5566487"/>
              <a:gd name="connsiteY1" fmla="*/ 851579 h 856629"/>
              <a:gd name="connsiteX2" fmla="*/ 5566017 w 5566487"/>
              <a:gd name="connsiteY2" fmla="*/ 851579 h 856629"/>
              <a:gd name="connsiteX3" fmla="*/ 5566017 w 5566487"/>
              <a:gd name="connsiteY3" fmla="*/ 850921 h 856629"/>
              <a:gd name="connsiteX4" fmla="*/ 2404261 w 5566487"/>
              <a:gd name="connsiteY4" fmla="*/ 5 h 856629"/>
              <a:gd name="connsiteX5" fmla="*/ 5360009 w 5566487"/>
              <a:gd name="connsiteY5" fmla="*/ 551064 h 856629"/>
              <a:gd name="connsiteX6" fmla="*/ 5409343 w 5566487"/>
              <a:gd name="connsiteY6" fmla="*/ 578169 h 856629"/>
              <a:gd name="connsiteX7" fmla="*/ 5399183 w 5566487"/>
              <a:gd name="connsiteY7" fmla="*/ 851579 h 856629"/>
              <a:gd name="connsiteX8" fmla="*/ 0 w 5566487"/>
              <a:gd name="connsiteY8" fmla="*/ 856629 h 856629"/>
              <a:gd name="connsiteX9" fmla="*/ 1270 w 5566487"/>
              <a:gd name="connsiteY9" fmla="*/ 599932 h 856629"/>
              <a:gd name="connsiteX10" fmla="*/ 47953 w 5566487"/>
              <a:gd name="connsiteY10" fmla="*/ 557124 h 856629"/>
              <a:gd name="connsiteX11" fmla="*/ 2404261 w 5566487"/>
              <a:gd name="connsiteY11" fmla="*/ 5 h 856629"/>
              <a:gd name="connsiteX0" fmla="*/ 5566017 w 5566487"/>
              <a:gd name="connsiteY0" fmla="*/ 850921 h 861679"/>
              <a:gd name="connsiteX1" fmla="*/ 5566487 w 5566487"/>
              <a:gd name="connsiteY1" fmla="*/ 851579 h 861679"/>
              <a:gd name="connsiteX2" fmla="*/ 5566017 w 5566487"/>
              <a:gd name="connsiteY2" fmla="*/ 851579 h 861679"/>
              <a:gd name="connsiteX3" fmla="*/ 5566017 w 5566487"/>
              <a:gd name="connsiteY3" fmla="*/ 850921 h 861679"/>
              <a:gd name="connsiteX4" fmla="*/ 2404261 w 5566487"/>
              <a:gd name="connsiteY4" fmla="*/ 5 h 861679"/>
              <a:gd name="connsiteX5" fmla="*/ 5360009 w 5566487"/>
              <a:gd name="connsiteY5" fmla="*/ 551064 h 861679"/>
              <a:gd name="connsiteX6" fmla="*/ 5409343 w 5566487"/>
              <a:gd name="connsiteY6" fmla="*/ 578169 h 861679"/>
              <a:gd name="connsiteX7" fmla="*/ 4992783 w 5566487"/>
              <a:gd name="connsiteY7" fmla="*/ 861679 h 861679"/>
              <a:gd name="connsiteX8" fmla="*/ 0 w 5566487"/>
              <a:gd name="connsiteY8" fmla="*/ 856629 h 861679"/>
              <a:gd name="connsiteX9" fmla="*/ 1270 w 5566487"/>
              <a:gd name="connsiteY9" fmla="*/ 599932 h 861679"/>
              <a:gd name="connsiteX10" fmla="*/ 47953 w 5566487"/>
              <a:gd name="connsiteY10" fmla="*/ 557124 h 861679"/>
              <a:gd name="connsiteX11" fmla="*/ 2404261 w 5566487"/>
              <a:gd name="connsiteY11" fmla="*/ 5 h 861679"/>
              <a:gd name="connsiteX0" fmla="*/ 5566017 w 5566487"/>
              <a:gd name="connsiteY0" fmla="*/ 850921 h 861679"/>
              <a:gd name="connsiteX1" fmla="*/ 5566487 w 5566487"/>
              <a:gd name="connsiteY1" fmla="*/ 851579 h 861679"/>
              <a:gd name="connsiteX2" fmla="*/ 5566017 w 5566487"/>
              <a:gd name="connsiteY2" fmla="*/ 851579 h 861679"/>
              <a:gd name="connsiteX3" fmla="*/ 5566017 w 5566487"/>
              <a:gd name="connsiteY3" fmla="*/ 850921 h 861679"/>
              <a:gd name="connsiteX4" fmla="*/ 2404261 w 5566487"/>
              <a:gd name="connsiteY4" fmla="*/ 5 h 861679"/>
              <a:gd name="connsiteX5" fmla="*/ 5360009 w 5566487"/>
              <a:gd name="connsiteY5" fmla="*/ 551064 h 861679"/>
              <a:gd name="connsiteX6" fmla="*/ 4983893 w 5566487"/>
              <a:gd name="connsiteY6" fmla="*/ 593318 h 861679"/>
              <a:gd name="connsiteX7" fmla="*/ 4992783 w 5566487"/>
              <a:gd name="connsiteY7" fmla="*/ 861679 h 861679"/>
              <a:gd name="connsiteX8" fmla="*/ 0 w 5566487"/>
              <a:gd name="connsiteY8" fmla="*/ 856629 h 861679"/>
              <a:gd name="connsiteX9" fmla="*/ 1270 w 5566487"/>
              <a:gd name="connsiteY9" fmla="*/ 599932 h 861679"/>
              <a:gd name="connsiteX10" fmla="*/ 47953 w 5566487"/>
              <a:gd name="connsiteY10" fmla="*/ 557124 h 861679"/>
              <a:gd name="connsiteX11" fmla="*/ 2404261 w 5566487"/>
              <a:gd name="connsiteY11" fmla="*/ 5 h 861679"/>
              <a:gd name="connsiteX0" fmla="*/ 5566017 w 5566487"/>
              <a:gd name="connsiteY0" fmla="*/ 850932 h 861690"/>
              <a:gd name="connsiteX1" fmla="*/ 5566487 w 5566487"/>
              <a:gd name="connsiteY1" fmla="*/ 851590 h 861690"/>
              <a:gd name="connsiteX2" fmla="*/ 5566017 w 5566487"/>
              <a:gd name="connsiteY2" fmla="*/ 851590 h 861690"/>
              <a:gd name="connsiteX3" fmla="*/ 5566017 w 5566487"/>
              <a:gd name="connsiteY3" fmla="*/ 850932 h 861690"/>
              <a:gd name="connsiteX4" fmla="*/ 2404261 w 5566487"/>
              <a:gd name="connsiteY4" fmla="*/ 16 h 861690"/>
              <a:gd name="connsiteX5" fmla="*/ 4921859 w 5566487"/>
              <a:gd name="connsiteY5" fmla="*/ 546025 h 861690"/>
              <a:gd name="connsiteX6" fmla="*/ 4983893 w 5566487"/>
              <a:gd name="connsiteY6" fmla="*/ 593329 h 861690"/>
              <a:gd name="connsiteX7" fmla="*/ 4992783 w 5566487"/>
              <a:gd name="connsiteY7" fmla="*/ 861690 h 861690"/>
              <a:gd name="connsiteX8" fmla="*/ 0 w 5566487"/>
              <a:gd name="connsiteY8" fmla="*/ 856640 h 861690"/>
              <a:gd name="connsiteX9" fmla="*/ 1270 w 5566487"/>
              <a:gd name="connsiteY9" fmla="*/ 599943 h 861690"/>
              <a:gd name="connsiteX10" fmla="*/ 47953 w 5566487"/>
              <a:gd name="connsiteY10" fmla="*/ 557135 h 861690"/>
              <a:gd name="connsiteX11" fmla="*/ 2404261 w 5566487"/>
              <a:gd name="connsiteY11" fmla="*/ 16 h 861690"/>
              <a:gd name="connsiteX0" fmla="*/ 5564748 w 5565218"/>
              <a:gd name="connsiteY0" fmla="*/ 850932 h 863374"/>
              <a:gd name="connsiteX1" fmla="*/ 5565218 w 5565218"/>
              <a:gd name="connsiteY1" fmla="*/ 851590 h 863374"/>
              <a:gd name="connsiteX2" fmla="*/ 5564748 w 5565218"/>
              <a:gd name="connsiteY2" fmla="*/ 851590 h 863374"/>
              <a:gd name="connsiteX3" fmla="*/ 5564748 w 5565218"/>
              <a:gd name="connsiteY3" fmla="*/ 850932 h 863374"/>
              <a:gd name="connsiteX4" fmla="*/ 2402992 w 5565218"/>
              <a:gd name="connsiteY4" fmla="*/ 16 h 863374"/>
              <a:gd name="connsiteX5" fmla="*/ 4920590 w 5565218"/>
              <a:gd name="connsiteY5" fmla="*/ 546025 h 863374"/>
              <a:gd name="connsiteX6" fmla="*/ 4982624 w 5565218"/>
              <a:gd name="connsiteY6" fmla="*/ 593329 h 863374"/>
              <a:gd name="connsiteX7" fmla="*/ 4991514 w 5565218"/>
              <a:gd name="connsiteY7" fmla="*/ 861690 h 863374"/>
              <a:gd name="connsiteX8" fmla="*/ 201931 w 5565218"/>
              <a:gd name="connsiteY8" fmla="*/ 863374 h 863374"/>
              <a:gd name="connsiteX9" fmla="*/ 1 w 5565218"/>
              <a:gd name="connsiteY9" fmla="*/ 599943 h 863374"/>
              <a:gd name="connsiteX10" fmla="*/ 46684 w 5565218"/>
              <a:gd name="connsiteY10" fmla="*/ 557135 h 863374"/>
              <a:gd name="connsiteX11" fmla="*/ 2402992 w 5565218"/>
              <a:gd name="connsiteY11" fmla="*/ 16 h 863374"/>
              <a:gd name="connsiteX0" fmla="*/ 5518978 w 5519448"/>
              <a:gd name="connsiteY0" fmla="*/ 850932 h 863374"/>
              <a:gd name="connsiteX1" fmla="*/ 5519448 w 5519448"/>
              <a:gd name="connsiteY1" fmla="*/ 851590 h 863374"/>
              <a:gd name="connsiteX2" fmla="*/ 5518978 w 5519448"/>
              <a:gd name="connsiteY2" fmla="*/ 851590 h 863374"/>
              <a:gd name="connsiteX3" fmla="*/ 5518978 w 5519448"/>
              <a:gd name="connsiteY3" fmla="*/ 850932 h 863374"/>
              <a:gd name="connsiteX4" fmla="*/ 2357222 w 5519448"/>
              <a:gd name="connsiteY4" fmla="*/ 16 h 863374"/>
              <a:gd name="connsiteX5" fmla="*/ 4874820 w 5519448"/>
              <a:gd name="connsiteY5" fmla="*/ 546025 h 863374"/>
              <a:gd name="connsiteX6" fmla="*/ 4936854 w 5519448"/>
              <a:gd name="connsiteY6" fmla="*/ 593329 h 863374"/>
              <a:gd name="connsiteX7" fmla="*/ 4945744 w 5519448"/>
              <a:gd name="connsiteY7" fmla="*/ 861690 h 863374"/>
              <a:gd name="connsiteX8" fmla="*/ 156161 w 5519448"/>
              <a:gd name="connsiteY8" fmla="*/ 863374 h 863374"/>
              <a:gd name="connsiteX9" fmla="*/ 148964 w 5519448"/>
              <a:gd name="connsiteY9" fmla="*/ 586476 h 863374"/>
              <a:gd name="connsiteX10" fmla="*/ 914 w 5519448"/>
              <a:gd name="connsiteY10" fmla="*/ 557135 h 863374"/>
              <a:gd name="connsiteX11" fmla="*/ 2357222 w 5519448"/>
              <a:gd name="connsiteY11" fmla="*/ 16 h 863374"/>
              <a:gd name="connsiteX0" fmla="*/ 5370031 w 5370501"/>
              <a:gd name="connsiteY0" fmla="*/ 850917 h 863359"/>
              <a:gd name="connsiteX1" fmla="*/ 5370501 w 5370501"/>
              <a:gd name="connsiteY1" fmla="*/ 851575 h 863359"/>
              <a:gd name="connsiteX2" fmla="*/ 5370031 w 5370501"/>
              <a:gd name="connsiteY2" fmla="*/ 851575 h 863359"/>
              <a:gd name="connsiteX3" fmla="*/ 5370031 w 5370501"/>
              <a:gd name="connsiteY3" fmla="*/ 850917 h 863359"/>
              <a:gd name="connsiteX4" fmla="*/ 2208275 w 5370501"/>
              <a:gd name="connsiteY4" fmla="*/ 1 h 863359"/>
              <a:gd name="connsiteX5" fmla="*/ 4725873 w 5370501"/>
              <a:gd name="connsiteY5" fmla="*/ 546010 h 863359"/>
              <a:gd name="connsiteX6" fmla="*/ 4787907 w 5370501"/>
              <a:gd name="connsiteY6" fmla="*/ 593314 h 863359"/>
              <a:gd name="connsiteX7" fmla="*/ 4796797 w 5370501"/>
              <a:gd name="connsiteY7" fmla="*/ 861675 h 863359"/>
              <a:gd name="connsiteX8" fmla="*/ 7214 w 5370501"/>
              <a:gd name="connsiteY8" fmla="*/ 863359 h 863359"/>
              <a:gd name="connsiteX9" fmla="*/ 17 w 5370501"/>
              <a:gd name="connsiteY9" fmla="*/ 586461 h 863359"/>
              <a:gd name="connsiteX10" fmla="*/ 38233 w 5370501"/>
              <a:gd name="connsiteY10" fmla="*/ 543654 h 863359"/>
              <a:gd name="connsiteX11" fmla="*/ 2208275 w 5370501"/>
              <a:gd name="connsiteY11" fmla="*/ 1 h 863359"/>
              <a:gd name="connsiteX0" fmla="*/ 5370031 w 5370501"/>
              <a:gd name="connsiteY0" fmla="*/ 850917 h 863359"/>
              <a:gd name="connsiteX1" fmla="*/ 5370501 w 5370501"/>
              <a:gd name="connsiteY1" fmla="*/ 851575 h 863359"/>
              <a:gd name="connsiteX2" fmla="*/ 5370031 w 5370501"/>
              <a:gd name="connsiteY2" fmla="*/ 851575 h 863359"/>
              <a:gd name="connsiteX3" fmla="*/ 5370031 w 5370501"/>
              <a:gd name="connsiteY3" fmla="*/ 850917 h 863359"/>
              <a:gd name="connsiteX4" fmla="*/ 2208275 w 5370501"/>
              <a:gd name="connsiteY4" fmla="*/ 1 h 863359"/>
              <a:gd name="connsiteX5" fmla="*/ 4725873 w 5370501"/>
              <a:gd name="connsiteY5" fmla="*/ 546010 h 863359"/>
              <a:gd name="connsiteX6" fmla="*/ 4787907 w 5370501"/>
              <a:gd name="connsiteY6" fmla="*/ 593314 h 863359"/>
              <a:gd name="connsiteX7" fmla="*/ 4796797 w 5370501"/>
              <a:gd name="connsiteY7" fmla="*/ 861675 h 863359"/>
              <a:gd name="connsiteX8" fmla="*/ 7214 w 5370501"/>
              <a:gd name="connsiteY8" fmla="*/ 863359 h 863359"/>
              <a:gd name="connsiteX9" fmla="*/ 17 w 5370501"/>
              <a:gd name="connsiteY9" fmla="*/ 586461 h 863359"/>
              <a:gd name="connsiteX10" fmla="*/ 63633 w 5370501"/>
              <a:gd name="connsiteY10" fmla="*/ 543654 h 863359"/>
              <a:gd name="connsiteX11" fmla="*/ 2208275 w 5370501"/>
              <a:gd name="connsiteY11" fmla="*/ 1 h 863359"/>
              <a:gd name="connsiteX0" fmla="*/ 5362817 w 5363287"/>
              <a:gd name="connsiteY0" fmla="*/ 850917 h 863359"/>
              <a:gd name="connsiteX1" fmla="*/ 5363287 w 5363287"/>
              <a:gd name="connsiteY1" fmla="*/ 851575 h 863359"/>
              <a:gd name="connsiteX2" fmla="*/ 5362817 w 5363287"/>
              <a:gd name="connsiteY2" fmla="*/ 851575 h 863359"/>
              <a:gd name="connsiteX3" fmla="*/ 5362817 w 5363287"/>
              <a:gd name="connsiteY3" fmla="*/ 850917 h 863359"/>
              <a:gd name="connsiteX4" fmla="*/ 2201061 w 5363287"/>
              <a:gd name="connsiteY4" fmla="*/ 1 h 863359"/>
              <a:gd name="connsiteX5" fmla="*/ 4718659 w 5363287"/>
              <a:gd name="connsiteY5" fmla="*/ 546010 h 863359"/>
              <a:gd name="connsiteX6" fmla="*/ 4780693 w 5363287"/>
              <a:gd name="connsiteY6" fmla="*/ 593314 h 863359"/>
              <a:gd name="connsiteX7" fmla="*/ 4789583 w 5363287"/>
              <a:gd name="connsiteY7" fmla="*/ 861675 h 863359"/>
              <a:gd name="connsiteX8" fmla="*/ 0 w 5363287"/>
              <a:gd name="connsiteY8" fmla="*/ 863359 h 863359"/>
              <a:gd name="connsiteX9" fmla="*/ 18203 w 5363287"/>
              <a:gd name="connsiteY9" fmla="*/ 579729 h 863359"/>
              <a:gd name="connsiteX10" fmla="*/ 56419 w 5363287"/>
              <a:gd name="connsiteY10" fmla="*/ 543654 h 863359"/>
              <a:gd name="connsiteX11" fmla="*/ 2201061 w 5363287"/>
              <a:gd name="connsiteY11" fmla="*/ 1 h 863359"/>
              <a:gd name="connsiteX0" fmla="*/ 5362817 w 5363287"/>
              <a:gd name="connsiteY0" fmla="*/ 850917 h 863359"/>
              <a:gd name="connsiteX1" fmla="*/ 5363287 w 5363287"/>
              <a:gd name="connsiteY1" fmla="*/ 851575 h 863359"/>
              <a:gd name="connsiteX2" fmla="*/ 5362817 w 5363287"/>
              <a:gd name="connsiteY2" fmla="*/ 851575 h 863359"/>
              <a:gd name="connsiteX3" fmla="*/ 5362817 w 5363287"/>
              <a:gd name="connsiteY3" fmla="*/ 850917 h 863359"/>
              <a:gd name="connsiteX4" fmla="*/ 2201061 w 5363287"/>
              <a:gd name="connsiteY4" fmla="*/ 1 h 863359"/>
              <a:gd name="connsiteX5" fmla="*/ 4718659 w 5363287"/>
              <a:gd name="connsiteY5" fmla="*/ 546010 h 863359"/>
              <a:gd name="connsiteX6" fmla="*/ 4780693 w 5363287"/>
              <a:gd name="connsiteY6" fmla="*/ 593314 h 863359"/>
              <a:gd name="connsiteX7" fmla="*/ 4789583 w 5363287"/>
              <a:gd name="connsiteY7" fmla="*/ 861675 h 863359"/>
              <a:gd name="connsiteX8" fmla="*/ 0 w 5363287"/>
              <a:gd name="connsiteY8" fmla="*/ 863359 h 863359"/>
              <a:gd name="connsiteX9" fmla="*/ 9736 w 5363287"/>
              <a:gd name="connsiteY9" fmla="*/ 579729 h 863359"/>
              <a:gd name="connsiteX10" fmla="*/ 56419 w 5363287"/>
              <a:gd name="connsiteY10" fmla="*/ 543654 h 863359"/>
              <a:gd name="connsiteX11" fmla="*/ 2201061 w 5363287"/>
              <a:gd name="connsiteY11" fmla="*/ 1 h 8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63287" h="863359">
                <a:moveTo>
                  <a:pt x="5362817" y="850917"/>
                </a:moveTo>
                <a:lnTo>
                  <a:pt x="5363287" y="851575"/>
                </a:lnTo>
                <a:lnTo>
                  <a:pt x="5362817" y="851575"/>
                </a:lnTo>
                <a:lnTo>
                  <a:pt x="5362817" y="850917"/>
                </a:lnTo>
                <a:close/>
                <a:moveTo>
                  <a:pt x="2201061" y="1"/>
                </a:moveTo>
                <a:cubicBezTo>
                  <a:pt x="2978101" y="394"/>
                  <a:pt x="4178903" y="154756"/>
                  <a:pt x="4718659" y="546010"/>
                </a:cubicBezTo>
                <a:lnTo>
                  <a:pt x="4780693" y="593314"/>
                </a:lnTo>
                <a:cubicBezTo>
                  <a:pt x="4782386" y="684451"/>
                  <a:pt x="4787890" y="770538"/>
                  <a:pt x="4789583" y="861675"/>
                </a:cubicBezTo>
                <a:lnTo>
                  <a:pt x="0" y="863359"/>
                </a:lnTo>
                <a:cubicBezTo>
                  <a:pt x="423" y="777793"/>
                  <a:pt x="9313" y="665295"/>
                  <a:pt x="9736" y="579729"/>
                </a:cubicBezTo>
                <a:cubicBezTo>
                  <a:pt x="24874" y="566133"/>
                  <a:pt x="41281" y="557250"/>
                  <a:pt x="56419" y="543654"/>
                </a:cubicBezTo>
                <a:cubicBezTo>
                  <a:pt x="596176" y="152400"/>
                  <a:pt x="1424021" y="-392"/>
                  <a:pt x="2201061" y="1"/>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24" name="文本框 23">
            <a:extLst>
              <a:ext uri="{FF2B5EF4-FFF2-40B4-BE49-F238E27FC236}">
                <a16:creationId xmlns:a16="http://schemas.microsoft.com/office/drawing/2014/main" id="{DA088870-D978-4AB2-9E34-C4CA10CB08A5}"/>
              </a:ext>
            </a:extLst>
          </p:cNvPr>
          <p:cNvSpPr txBox="1"/>
          <p:nvPr/>
        </p:nvSpPr>
        <p:spPr>
          <a:xfrm>
            <a:off x="589981" y="1092895"/>
            <a:ext cx="2122765" cy="464418"/>
          </a:xfrm>
          <a:prstGeom prst="rect">
            <a:avLst/>
          </a:prstGeom>
          <a:noFill/>
        </p:spPr>
        <p:txBody>
          <a:bodyPr wrap="square">
            <a:spAutoFit/>
          </a:bodyPr>
          <a:lstStyle/>
          <a:p>
            <a:r>
              <a:rPr lang="en-US" altLang="zh-CN" dirty="0">
                <a:latin typeface="Calibri" panose="020F0502020204030204" charset="0"/>
                <a:ea typeface="等线" panose="02010600030101010101" charset="-122"/>
              </a:rPr>
              <a:t>Charge Power (kW)</a:t>
            </a:r>
            <a:endParaRPr lang="zh-CN" altLang="en-US" dirty="0"/>
          </a:p>
        </p:txBody>
      </p:sp>
      <p:sp>
        <p:nvSpPr>
          <p:cNvPr id="25" name="文本框 24">
            <a:extLst>
              <a:ext uri="{FF2B5EF4-FFF2-40B4-BE49-F238E27FC236}">
                <a16:creationId xmlns:a16="http://schemas.microsoft.com/office/drawing/2014/main" id="{EFDD02B7-3C88-45D8-839D-5F3B2A8B357F}"/>
              </a:ext>
            </a:extLst>
          </p:cNvPr>
          <p:cNvSpPr txBox="1"/>
          <p:nvPr/>
        </p:nvSpPr>
        <p:spPr>
          <a:xfrm>
            <a:off x="10530984" y="3172169"/>
            <a:ext cx="643909" cy="464418"/>
          </a:xfrm>
          <a:prstGeom prst="rect">
            <a:avLst/>
          </a:prstGeom>
          <a:noFill/>
        </p:spPr>
        <p:txBody>
          <a:bodyPr wrap="square">
            <a:spAutoFit/>
          </a:bodyPr>
          <a:lstStyle/>
          <a:p>
            <a:r>
              <a:rPr lang="en-US" altLang="zh-CN" dirty="0">
                <a:latin typeface="Calibri" panose="020F0502020204030204" charset="0"/>
                <a:ea typeface="等线" panose="02010600030101010101" charset="-122"/>
              </a:rPr>
              <a:t>Time</a:t>
            </a:r>
            <a:endParaRPr lang="zh-CN" altLang="en-US" dirty="0"/>
          </a:p>
        </p:txBody>
      </p:sp>
      <p:sp>
        <p:nvSpPr>
          <p:cNvPr id="26" name="文本框 25">
            <a:extLst>
              <a:ext uri="{FF2B5EF4-FFF2-40B4-BE49-F238E27FC236}">
                <a16:creationId xmlns:a16="http://schemas.microsoft.com/office/drawing/2014/main" id="{19547D09-B9D5-4CC6-8D96-58D6D11DAF1B}"/>
              </a:ext>
            </a:extLst>
          </p:cNvPr>
          <p:cNvSpPr txBox="1"/>
          <p:nvPr/>
        </p:nvSpPr>
        <p:spPr>
          <a:xfrm>
            <a:off x="571693" y="1530093"/>
            <a:ext cx="1567377" cy="387015"/>
          </a:xfrm>
          <a:prstGeom prst="rect">
            <a:avLst/>
          </a:prstGeom>
          <a:noFill/>
        </p:spPr>
        <p:txBody>
          <a:bodyPr wrap="square">
            <a:spAutoFit/>
          </a:bodyPr>
          <a:lstStyle/>
          <a:p>
            <a:r>
              <a:rPr lang="en-US" altLang="zh-CN" sz="1400" dirty="0">
                <a:latin typeface="Calibri" panose="020F0502020204030204" charset="0"/>
                <a:ea typeface="等线" panose="02010600030101010101" charset="-122"/>
              </a:rPr>
              <a:t>Max. Power</a:t>
            </a:r>
            <a:endParaRPr lang="zh-CN" altLang="en-US" sz="1400" dirty="0"/>
          </a:p>
        </p:txBody>
      </p:sp>
      <p:sp>
        <p:nvSpPr>
          <p:cNvPr id="29" name="文本框 28">
            <a:extLst>
              <a:ext uri="{FF2B5EF4-FFF2-40B4-BE49-F238E27FC236}">
                <a16:creationId xmlns:a16="http://schemas.microsoft.com/office/drawing/2014/main" id="{8A093A2D-623B-4F6C-BC2B-26866B196B88}"/>
              </a:ext>
            </a:extLst>
          </p:cNvPr>
          <p:cNvSpPr txBox="1"/>
          <p:nvPr/>
        </p:nvSpPr>
        <p:spPr>
          <a:xfrm>
            <a:off x="4654647" y="2272342"/>
            <a:ext cx="2299968" cy="348313"/>
          </a:xfrm>
          <a:prstGeom prst="rect">
            <a:avLst/>
          </a:prstGeom>
          <a:noFill/>
        </p:spPr>
        <p:txBody>
          <a:bodyPr wrap="square">
            <a:spAutoFit/>
          </a:bodyPr>
          <a:lstStyle/>
          <a:p>
            <a:r>
              <a:rPr lang="en-US" altLang="zh-CN" sz="1200" b="1" dirty="0"/>
              <a:t>ENERGY FROM PV</a:t>
            </a:r>
            <a:endParaRPr lang="zh-CN" altLang="en-US" sz="1200" b="1" dirty="0"/>
          </a:p>
        </p:txBody>
      </p:sp>
      <p:cxnSp>
        <p:nvCxnSpPr>
          <p:cNvPr id="30" name="直接连接符 29">
            <a:extLst>
              <a:ext uri="{FF2B5EF4-FFF2-40B4-BE49-F238E27FC236}">
                <a16:creationId xmlns:a16="http://schemas.microsoft.com/office/drawing/2014/main" id="{19D295A1-13E8-4441-8C5C-6C735B08727A}"/>
              </a:ext>
            </a:extLst>
          </p:cNvPr>
          <p:cNvCxnSpPr>
            <a:cxnSpLocks/>
          </p:cNvCxnSpPr>
          <p:nvPr/>
        </p:nvCxnSpPr>
        <p:spPr>
          <a:xfrm>
            <a:off x="1646844" y="1723600"/>
            <a:ext cx="8314358" cy="0"/>
          </a:xfrm>
          <a:prstGeom prst="line">
            <a:avLst/>
          </a:prstGeom>
          <a:ln w="9525">
            <a:solidFill>
              <a:srgbClr val="FFC000"/>
            </a:solidFill>
            <a:prstDash val="dash"/>
          </a:ln>
        </p:spPr>
        <p:style>
          <a:lnRef idx="1">
            <a:schemeClr val="accent4"/>
          </a:lnRef>
          <a:fillRef idx="0">
            <a:schemeClr val="accent4"/>
          </a:fillRef>
          <a:effectRef idx="0">
            <a:schemeClr val="accent4"/>
          </a:effectRef>
          <a:fontRef idx="minor">
            <a:schemeClr val="tx1"/>
          </a:fontRef>
        </p:style>
      </p:cxnSp>
      <p:cxnSp>
        <p:nvCxnSpPr>
          <p:cNvPr id="31" name="直接箭头连接符 30">
            <a:extLst>
              <a:ext uri="{FF2B5EF4-FFF2-40B4-BE49-F238E27FC236}">
                <a16:creationId xmlns:a16="http://schemas.microsoft.com/office/drawing/2014/main" id="{F0E51919-DB15-4EB9-8696-EC25B29DA30F}"/>
              </a:ext>
            </a:extLst>
          </p:cNvPr>
          <p:cNvCxnSpPr>
            <a:cxnSpLocks/>
          </p:cNvCxnSpPr>
          <p:nvPr/>
        </p:nvCxnSpPr>
        <p:spPr>
          <a:xfrm flipV="1">
            <a:off x="1677601" y="1538595"/>
            <a:ext cx="0" cy="1546848"/>
          </a:xfrm>
          <a:prstGeom prst="straightConnector1">
            <a:avLst/>
          </a:prstGeom>
          <a:ln w="57150">
            <a:solidFill>
              <a:srgbClr val="FFC000"/>
            </a:solidFill>
            <a:tailEnd type="triangle"/>
          </a:ln>
        </p:spPr>
        <p:style>
          <a:lnRef idx="1">
            <a:schemeClr val="accent4"/>
          </a:lnRef>
          <a:fillRef idx="0">
            <a:schemeClr val="accent4"/>
          </a:fillRef>
          <a:effectRef idx="0">
            <a:schemeClr val="accent4"/>
          </a:effectRef>
          <a:fontRef idx="minor">
            <a:schemeClr val="tx1"/>
          </a:fontRef>
        </p:style>
      </p:cxnSp>
      <p:cxnSp>
        <p:nvCxnSpPr>
          <p:cNvPr id="32" name="直接连接符 31">
            <a:extLst>
              <a:ext uri="{FF2B5EF4-FFF2-40B4-BE49-F238E27FC236}">
                <a16:creationId xmlns:a16="http://schemas.microsoft.com/office/drawing/2014/main" id="{250ABDB2-5AF8-4892-8997-0CC0BF6AC03B}"/>
              </a:ext>
            </a:extLst>
          </p:cNvPr>
          <p:cNvCxnSpPr>
            <a:cxnSpLocks/>
          </p:cNvCxnSpPr>
          <p:nvPr/>
        </p:nvCxnSpPr>
        <p:spPr>
          <a:xfrm>
            <a:off x="1663554" y="2705328"/>
            <a:ext cx="8314358" cy="0"/>
          </a:xfrm>
          <a:prstGeom prst="line">
            <a:avLst/>
          </a:prstGeom>
          <a:ln w="9525">
            <a:solidFill>
              <a:srgbClr val="FFC000"/>
            </a:solidFill>
            <a:prstDash val="dash"/>
          </a:ln>
        </p:spPr>
        <p:style>
          <a:lnRef idx="1">
            <a:schemeClr val="accent4"/>
          </a:lnRef>
          <a:fillRef idx="0">
            <a:schemeClr val="accent4"/>
          </a:fillRef>
          <a:effectRef idx="0">
            <a:schemeClr val="accent4"/>
          </a:effectRef>
          <a:fontRef idx="minor">
            <a:schemeClr val="tx1"/>
          </a:fontRef>
        </p:style>
      </p:cxnSp>
      <p:sp>
        <p:nvSpPr>
          <p:cNvPr id="33" name="文本框 32">
            <a:extLst>
              <a:ext uri="{FF2B5EF4-FFF2-40B4-BE49-F238E27FC236}">
                <a16:creationId xmlns:a16="http://schemas.microsoft.com/office/drawing/2014/main" id="{31A81D3B-DBFA-4338-B60A-A71E2D0A4645}"/>
              </a:ext>
            </a:extLst>
          </p:cNvPr>
          <p:cNvSpPr txBox="1"/>
          <p:nvPr/>
        </p:nvSpPr>
        <p:spPr>
          <a:xfrm>
            <a:off x="611285" y="2601672"/>
            <a:ext cx="1567377" cy="387015"/>
          </a:xfrm>
          <a:prstGeom prst="rect">
            <a:avLst/>
          </a:prstGeom>
          <a:noFill/>
        </p:spPr>
        <p:txBody>
          <a:bodyPr wrap="square">
            <a:spAutoFit/>
          </a:bodyPr>
          <a:lstStyle/>
          <a:p>
            <a:r>
              <a:rPr lang="en-US" altLang="zh-CN" sz="1400" dirty="0">
                <a:latin typeface="Calibri" panose="020F0502020204030204" charset="0"/>
                <a:ea typeface="等线" panose="02010600030101010101" charset="-122"/>
              </a:rPr>
              <a:t>Min. Power</a:t>
            </a:r>
            <a:endParaRPr lang="zh-CN" altLang="en-US" sz="1400" dirty="0"/>
          </a:p>
        </p:txBody>
      </p:sp>
      <p:sp>
        <p:nvSpPr>
          <p:cNvPr id="34" name="文本框 33">
            <a:extLst>
              <a:ext uri="{FF2B5EF4-FFF2-40B4-BE49-F238E27FC236}">
                <a16:creationId xmlns:a16="http://schemas.microsoft.com/office/drawing/2014/main" id="{C07E630C-296E-4D83-93E4-677587A9C32D}"/>
              </a:ext>
            </a:extLst>
          </p:cNvPr>
          <p:cNvSpPr txBox="1"/>
          <p:nvPr/>
        </p:nvSpPr>
        <p:spPr>
          <a:xfrm>
            <a:off x="9105413" y="993192"/>
            <a:ext cx="2566484" cy="580522"/>
          </a:xfrm>
          <a:prstGeom prst="rect">
            <a:avLst/>
          </a:prstGeom>
          <a:noFill/>
        </p:spPr>
        <p:txBody>
          <a:bodyPr wrap="square" rtlCol="0">
            <a:spAutoFit/>
          </a:bodyPr>
          <a:lstStyle>
            <a:defPPr>
              <a:defRPr lang="en-US"/>
            </a:defPPr>
            <a:lvl1pPr>
              <a:defRPr sz="4800" b="1">
                <a:solidFill>
                  <a:schemeClr val="bg1">
                    <a:lumMod val="90000"/>
                    <a:lumOff val="10000"/>
                  </a:schemeClr>
                </a:solidFill>
                <a:latin typeface="Montserrat" panose="00000500000000000000" pitchFamily="50" charset="0"/>
                <a:cs typeface="Arial" panose="020B0604020202020204" pitchFamily="34" charset="0"/>
              </a:defRPr>
            </a:lvl1pPr>
          </a:lstStyle>
          <a:p>
            <a:r>
              <a:rPr kumimoji="0" lang="en-US" altLang="zh-CN" sz="2400" b="1" i="0" u="none" strike="noStrike" kern="1200" cap="none" spc="0" normalizeH="0" baseline="0" noProof="0" dirty="0">
                <a:ln>
                  <a:noFill/>
                </a:ln>
                <a:solidFill>
                  <a:srgbClr val="92D050"/>
                </a:solidFill>
                <a:effectLst/>
                <a:uLnTx/>
                <a:uFillTx/>
                <a:latin typeface="Calibri" panose="020F0502020204030204" charset="0"/>
                <a:ea typeface="等线" panose="02010600030101010101" charset="-122"/>
                <a:cs typeface="+mn-cs"/>
              </a:rPr>
              <a:t>GREEN mode (6A)</a:t>
            </a:r>
            <a:endParaRPr lang="zh-CN" altLang="en-US" sz="2400" b="0" dirty="0">
              <a:solidFill>
                <a:schemeClr val="tx1"/>
              </a:solidFill>
              <a:latin typeface="Calibri" panose="020F0502020204030204" pitchFamily="34" charset="0"/>
              <a:cs typeface="Calibri" panose="020F0502020204030204" pitchFamily="34" charset="0"/>
            </a:endParaRPr>
          </a:p>
        </p:txBody>
      </p:sp>
      <p:sp>
        <p:nvSpPr>
          <p:cNvPr id="35" name="任意多边形: 形状 55">
            <a:extLst>
              <a:ext uri="{FF2B5EF4-FFF2-40B4-BE49-F238E27FC236}">
                <a16:creationId xmlns:a16="http://schemas.microsoft.com/office/drawing/2014/main" id="{CE13B1A2-9C96-4BA0-BF6F-02A4BED22AB7}"/>
              </a:ext>
            </a:extLst>
          </p:cNvPr>
          <p:cNvSpPr/>
          <p:nvPr/>
        </p:nvSpPr>
        <p:spPr>
          <a:xfrm>
            <a:off x="3074880" y="1959954"/>
            <a:ext cx="4804354" cy="1093787"/>
          </a:xfrm>
          <a:custGeom>
            <a:avLst/>
            <a:gdLst>
              <a:gd name="connsiteX0" fmla="*/ 6162917 w 6163387"/>
              <a:gd name="connsiteY0" fmla="*/ 850916 h 851574"/>
              <a:gd name="connsiteX1" fmla="*/ 6163387 w 6163387"/>
              <a:gd name="connsiteY1" fmla="*/ 851574 h 851574"/>
              <a:gd name="connsiteX2" fmla="*/ 6162917 w 6163387"/>
              <a:gd name="connsiteY2" fmla="*/ 851574 h 851574"/>
              <a:gd name="connsiteX3" fmla="*/ 3001161 w 6163387"/>
              <a:gd name="connsiteY3" fmla="*/ 0 h 851574"/>
              <a:gd name="connsiteX4" fmla="*/ 5956909 w 6163387"/>
              <a:gd name="connsiteY4" fmla="*/ 660137 h 851574"/>
              <a:gd name="connsiteX5" fmla="*/ 5996083 w 6163387"/>
              <a:gd name="connsiteY5" fmla="*/ 695321 h 851574"/>
              <a:gd name="connsiteX6" fmla="*/ 5996083 w 6163387"/>
              <a:gd name="connsiteY6" fmla="*/ 851574 h 851574"/>
              <a:gd name="connsiteX7" fmla="*/ 0 w 6163387"/>
              <a:gd name="connsiteY7" fmla="*/ 851574 h 851574"/>
              <a:gd name="connsiteX8" fmla="*/ 0 w 6163387"/>
              <a:gd name="connsiteY8" fmla="*/ 700924 h 851574"/>
              <a:gd name="connsiteX9" fmla="*/ 45413 w 6163387"/>
              <a:gd name="connsiteY9" fmla="*/ 660137 h 851574"/>
              <a:gd name="connsiteX10" fmla="*/ 3001161 w 6163387"/>
              <a:gd name="connsiteY10" fmla="*/ 0 h 851574"/>
              <a:gd name="connsiteX0" fmla="*/ 6162917 w 6163387"/>
              <a:gd name="connsiteY0" fmla="*/ 850916 h 851574"/>
              <a:gd name="connsiteX1" fmla="*/ 6163387 w 6163387"/>
              <a:gd name="connsiteY1" fmla="*/ 851574 h 851574"/>
              <a:gd name="connsiteX2" fmla="*/ 6162917 w 6163387"/>
              <a:gd name="connsiteY2" fmla="*/ 851574 h 851574"/>
              <a:gd name="connsiteX3" fmla="*/ 6162917 w 6163387"/>
              <a:gd name="connsiteY3" fmla="*/ 850916 h 851574"/>
              <a:gd name="connsiteX4" fmla="*/ 3001161 w 6163387"/>
              <a:gd name="connsiteY4" fmla="*/ 0 h 851574"/>
              <a:gd name="connsiteX5" fmla="*/ 5956909 w 6163387"/>
              <a:gd name="connsiteY5" fmla="*/ 660137 h 851574"/>
              <a:gd name="connsiteX6" fmla="*/ 5985923 w 6163387"/>
              <a:gd name="connsiteY6" fmla="*/ 536190 h 851574"/>
              <a:gd name="connsiteX7" fmla="*/ 5996083 w 6163387"/>
              <a:gd name="connsiteY7" fmla="*/ 851574 h 851574"/>
              <a:gd name="connsiteX8" fmla="*/ 0 w 6163387"/>
              <a:gd name="connsiteY8" fmla="*/ 851574 h 851574"/>
              <a:gd name="connsiteX9" fmla="*/ 0 w 6163387"/>
              <a:gd name="connsiteY9" fmla="*/ 700924 h 851574"/>
              <a:gd name="connsiteX10" fmla="*/ 45413 w 6163387"/>
              <a:gd name="connsiteY10" fmla="*/ 660137 h 851574"/>
              <a:gd name="connsiteX11" fmla="*/ 3001161 w 6163387"/>
              <a:gd name="connsiteY11" fmla="*/ 0 h 851574"/>
              <a:gd name="connsiteX0" fmla="*/ 6162917 w 6163387"/>
              <a:gd name="connsiteY0" fmla="*/ 852742 h 853400"/>
              <a:gd name="connsiteX1" fmla="*/ 6163387 w 6163387"/>
              <a:gd name="connsiteY1" fmla="*/ 853400 h 853400"/>
              <a:gd name="connsiteX2" fmla="*/ 6162917 w 6163387"/>
              <a:gd name="connsiteY2" fmla="*/ 853400 h 853400"/>
              <a:gd name="connsiteX3" fmla="*/ 6162917 w 6163387"/>
              <a:gd name="connsiteY3" fmla="*/ 852742 h 853400"/>
              <a:gd name="connsiteX4" fmla="*/ 3001161 w 6163387"/>
              <a:gd name="connsiteY4" fmla="*/ 1826 h 853400"/>
              <a:gd name="connsiteX5" fmla="*/ 5941669 w 6163387"/>
              <a:gd name="connsiteY5" fmla="*/ 534658 h 853400"/>
              <a:gd name="connsiteX6" fmla="*/ 5985923 w 6163387"/>
              <a:gd name="connsiteY6" fmla="*/ 538016 h 853400"/>
              <a:gd name="connsiteX7" fmla="*/ 5996083 w 6163387"/>
              <a:gd name="connsiteY7" fmla="*/ 853400 h 853400"/>
              <a:gd name="connsiteX8" fmla="*/ 0 w 6163387"/>
              <a:gd name="connsiteY8" fmla="*/ 853400 h 853400"/>
              <a:gd name="connsiteX9" fmla="*/ 0 w 6163387"/>
              <a:gd name="connsiteY9" fmla="*/ 702750 h 853400"/>
              <a:gd name="connsiteX10" fmla="*/ 45413 w 6163387"/>
              <a:gd name="connsiteY10" fmla="*/ 661963 h 853400"/>
              <a:gd name="connsiteX11" fmla="*/ 3001161 w 6163387"/>
              <a:gd name="connsiteY11" fmla="*/ 1826 h 853400"/>
              <a:gd name="connsiteX0" fmla="*/ 6178157 w 6178627"/>
              <a:gd name="connsiteY0" fmla="*/ 852742 h 853400"/>
              <a:gd name="connsiteX1" fmla="*/ 6178627 w 6178627"/>
              <a:gd name="connsiteY1" fmla="*/ 853400 h 853400"/>
              <a:gd name="connsiteX2" fmla="*/ 6178157 w 6178627"/>
              <a:gd name="connsiteY2" fmla="*/ 853400 h 853400"/>
              <a:gd name="connsiteX3" fmla="*/ 6178157 w 6178627"/>
              <a:gd name="connsiteY3" fmla="*/ 852742 h 853400"/>
              <a:gd name="connsiteX4" fmla="*/ 3016401 w 6178627"/>
              <a:gd name="connsiteY4" fmla="*/ 1826 h 853400"/>
              <a:gd name="connsiteX5" fmla="*/ 5956909 w 6178627"/>
              <a:gd name="connsiteY5" fmla="*/ 534658 h 853400"/>
              <a:gd name="connsiteX6" fmla="*/ 6001163 w 6178627"/>
              <a:gd name="connsiteY6" fmla="*/ 538016 h 853400"/>
              <a:gd name="connsiteX7" fmla="*/ 6011323 w 6178627"/>
              <a:gd name="connsiteY7" fmla="*/ 853400 h 853400"/>
              <a:gd name="connsiteX8" fmla="*/ 15240 w 6178627"/>
              <a:gd name="connsiteY8" fmla="*/ 853400 h 853400"/>
              <a:gd name="connsiteX9" fmla="*/ 0 w 6178627"/>
              <a:gd name="connsiteY9" fmla="*/ 551576 h 853400"/>
              <a:gd name="connsiteX10" fmla="*/ 60653 w 6178627"/>
              <a:gd name="connsiteY10" fmla="*/ 661963 h 853400"/>
              <a:gd name="connsiteX11" fmla="*/ 3016401 w 6178627"/>
              <a:gd name="connsiteY11" fmla="*/ 1826 h 853400"/>
              <a:gd name="connsiteX0" fmla="*/ 6183237 w 6183707"/>
              <a:gd name="connsiteY0" fmla="*/ 852742 h 853400"/>
              <a:gd name="connsiteX1" fmla="*/ 6183707 w 6183707"/>
              <a:gd name="connsiteY1" fmla="*/ 853400 h 853400"/>
              <a:gd name="connsiteX2" fmla="*/ 6183237 w 6183707"/>
              <a:gd name="connsiteY2" fmla="*/ 853400 h 853400"/>
              <a:gd name="connsiteX3" fmla="*/ 6183237 w 6183707"/>
              <a:gd name="connsiteY3" fmla="*/ 852742 h 853400"/>
              <a:gd name="connsiteX4" fmla="*/ 3021481 w 6183707"/>
              <a:gd name="connsiteY4" fmla="*/ 1826 h 853400"/>
              <a:gd name="connsiteX5" fmla="*/ 5961989 w 6183707"/>
              <a:gd name="connsiteY5" fmla="*/ 534658 h 853400"/>
              <a:gd name="connsiteX6" fmla="*/ 6006243 w 6183707"/>
              <a:gd name="connsiteY6" fmla="*/ 538016 h 853400"/>
              <a:gd name="connsiteX7" fmla="*/ 6016403 w 6183707"/>
              <a:gd name="connsiteY7" fmla="*/ 853400 h 853400"/>
              <a:gd name="connsiteX8" fmla="*/ 20320 w 6183707"/>
              <a:gd name="connsiteY8" fmla="*/ 853400 h 853400"/>
              <a:gd name="connsiteX9" fmla="*/ 0 w 6183707"/>
              <a:gd name="connsiteY9" fmla="*/ 583402 h 853400"/>
              <a:gd name="connsiteX10" fmla="*/ 65733 w 6183707"/>
              <a:gd name="connsiteY10" fmla="*/ 661963 h 853400"/>
              <a:gd name="connsiteX11" fmla="*/ 3021481 w 6183707"/>
              <a:gd name="connsiteY11" fmla="*/ 1826 h 853400"/>
              <a:gd name="connsiteX0" fmla="*/ 6183237 w 6183707"/>
              <a:gd name="connsiteY0" fmla="*/ 852742 h 853400"/>
              <a:gd name="connsiteX1" fmla="*/ 6183707 w 6183707"/>
              <a:gd name="connsiteY1" fmla="*/ 853400 h 853400"/>
              <a:gd name="connsiteX2" fmla="*/ 6183237 w 6183707"/>
              <a:gd name="connsiteY2" fmla="*/ 853400 h 853400"/>
              <a:gd name="connsiteX3" fmla="*/ 6183237 w 6183707"/>
              <a:gd name="connsiteY3" fmla="*/ 852742 h 853400"/>
              <a:gd name="connsiteX4" fmla="*/ 3021481 w 6183707"/>
              <a:gd name="connsiteY4" fmla="*/ 1826 h 853400"/>
              <a:gd name="connsiteX5" fmla="*/ 5961989 w 6183707"/>
              <a:gd name="connsiteY5" fmla="*/ 534658 h 853400"/>
              <a:gd name="connsiteX6" fmla="*/ 6006243 w 6183707"/>
              <a:gd name="connsiteY6" fmla="*/ 538016 h 853400"/>
              <a:gd name="connsiteX7" fmla="*/ 6016403 w 6183707"/>
              <a:gd name="connsiteY7" fmla="*/ 853400 h 853400"/>
              <a:gd name="connsiteX8" fmla="*/ 20320 w 6183707"/>
              <a:gd name="connsiteY8" fmla="*/ 853400 h 853400"/>
              <a:gd name="connsiteX9" fmla="*/ 0 w 6183707"/>
              <a:gd name="connsiteY9" fmla="*/ 583402 h 853400"/>
              <a:gd name="connsiteX10" fmla="*/ 65733 w 6183707"/>
              <a:gd name="connsiteY10" fmla="*/ 661963 h 853400"/>
              <a:gd name="connsiteX11" fmla="*/ 3021481 w 6183707"/>
              <a:gd name="connsiteY11" fmla="*/ 1826 h 853400"/>
              <a:gd name="connsiteX0" fmla="*/ 6193397 w 6193867"/>
              <a:gd name="connsiteY0" fmla="*/ 852742 h 853400"/>
              <a:gd name="connsiteX1" fmla="*/ 6193867 w 6193867"/>
              <a:gd name="connsiteY1" fmla="*/ 853400 h 853400"/>
              <a:gd name="connsiteX2" fmla="*/ 6193397 w 6193867"/>
              <a:gd name="connsiteY2" fmla="*/ 853400 h 853400"/>
              <a:gd name="connsiteX3" fmla="*/ 6193397 w 6193867"/>
              <a:gd name="connsiteY3" fmla="*/ 852742 h 853400"/>
              <a:gd name="connsiteX4" fmla="*/ 3031641 w 6193867"/>
              <a:gd name="connsiteY4" fmla="*/ 1826 h 853400"/>
              <a:gd name="connsiteX5" fmla="*/ 5972149 w 6193867"/>
              <a:gd name="connsiteY5" fmla="*/ 534658 h 853400"/>
              <a:gd name="connsiteX6" fmla="*/ 6016403 w 6193867"/>
              <a:gd name="connsiteY6" fmla="*/ 538016 h 853400"/>
              <a:gd name="connsiteX7" fmla="*/ 6026563 w 6193867"/>
              <a:gd name="connsiteY7" fmla="*/ 853400 h 853400"/>
              <a:gd name="connsiteX8" fmla="*/ 30480 w 6193867"/>
              <a:gd name="connsiteY8" fmla="*/ 853400 h 853400"/>
              <a:gd name="connsiteX9" fmla="*/ 0 w 6193867"/>
              <a:gd name="connsiteY9" fmla="*/ 599315 h 853400"/>
              <a:gd name="connsiteX10" fmla="*/ 75893 w 6193867"/>
              <a:gd name="connsiteY10" fmla="*/ 661963 h 853400"/>
              <a:gd name="connsiteX11" fmla="*/ 3031641 w 6193867"/>
              <a:gd name="connsiteY11" fmla="*/ 1826 h 853400"/>
              <a:gd name="connsiteX0" fmla="*/ 6193397 w 6193867"/>
              <a:gd name="connsiteY0" fmla="*/ 851266 h 851924"/>
              <a:gd name="connsiteX1" fmla="*/ 6193867 w 6193867"/>
              <a:gd name="connsiteY1" fmla="*/ 851924 h 851924"/>
              <a:gd name="connsiteX2" fmla="*/ 6193397 w 6193867"/>
              <a:gd name="connsiteY2" fmla="*/ 851924 h 851924"/>
              <a:gd name="connsiteX3" fmla="*/ 6193397 w 6193867"/>
              <a:gd name="connsiteY3" fmla="*/ 851266 h 851924"/>
              <a:gd name="connsiteX4" fmla="*/ 3031641 w 6193867"/>
              <a:gd name="connsiteY4" fmla="*/ 350 h 851924"/>
              <a:gd name="connsiteX5" fmla="*/ 5972149 w 6193867"/>
              <a:gd name="connsiteY5" fmla="*/ 533182 h 851924"/>
              <a:gd name="connsiteX6" fmla="*/ 6016403 w 6193867"/>
              <a:gd name="connsiteY6" fmla="*/ 536540 h 851924"/>
              <a:gd name="connsiteX7" fmla="*/ 6026563 w 6193867"/>
              <a:gd name="connsiteY7" fmla="*/ 851924 h 851924"/>
              <a:gd name="connsiteX8" fmla="*/ 30480 w 6193867"/>
              <a:gd name="connsiteY8" fmla="*/ 851924 h 851924"/>
              <a:gd name="connsiteX9" fmla="*/ 0 w 6193867"/>
              <a:gd name="connsiteY9" fmla="*/ 597839 h 851924"/>
              <a:gd name="connsiteX10" fmla="*/ 45413 w 6193867"/>
              <a:gd name="connsiteY10" fmla="*/ 584900 h 851924"/>
              <a:gd name="connsiteX11" fmla="*/ 3031641 w 6193867"/>
              <a:gd name="connsiteY11" fmla="*/ 350 h 851924"/>
              <a:gd name="connsiteX0" fmla="*/ 6173077 w 6173547"/>
              <a:gd name="connsiteY0" fmla="*/ 851266 h 851924"/>
              <a:gd name="connsiteX1" fmla="*/ 6173547 w 6173547"/>
              <a:gd name="connsiteY1" fmla="*/ 851924 h 851924"/>
              <a:gd name="connsiteX2" fmla="*/ 6173077 w 6173547"/>
              <a:gd name="connsiteY2" fmla="*/ 851924 h 851924"/>
              <a:gd name="connsiteX3" fmla="*/ 6173077 w 6173547"/>
              <a:gd name="connsiteY3" fmla="*/ 851266 h 851924"/>
              <a:gd name="connsiteX4" fmla="*/ 3011321 w 6173547"/>
              <a:gd name="connsiteY4" fmla="*/ 350 h 851924"/>
              <a:gd name="connsiteX5" fmla="*/ 5951829 w 6173547"/>
              <a:gd name="connsiteY5" fmla="*/ 533182 h 851924"/>
              <a:gd name="connsiteX6" fmla="*/ 5996083 w 6173547"/>
              <a:gd name="connsiteY6" fmla="*/ 536540 h 851924"/>
              <a:gd name="connsiteX7" fmla="*/ 6006243 w 6173547"/>
              <a:gd name="connsiteY7" fmla="*/ 851924 h 851924"/>
              <a:gd name="connsiteX8" fmla="*/ 10160 w 6173547"/>
              <a:gd name="connsiteY8" fmla="*/ 851924 h 851924"/>
              <a:gd name="connsiteX9" fmla="*/ 0 w 6173547"/>
              <a:gd name="connsiteY9" fmla="*/ 593861 h 851924"/>
              <a:gd name="connsiteX10" fmla="*/ 25093 w 6173547"/>
              <a:gd name="connsiteY10" fmla="*/ 584900 h 851924"/>
              <a:gd name="connsiteX11" fmla="*/ 3011321 w 6173547"/>
              <a:gd name="connsiteY11" fmla="*/ 350 h 851924"/>
              <a:gd name="connsiteX0" fmla="*/ 6173077 w 6173547"/>
              <a:gd name="connsiteY0" fmla="*/ 851266 h 851924"/>
              <a:gd name="connsiteX1" fmla="*/ 6173547 w 6173547"/>
              <a:gd name="connsiteY1" fmla="*/ 851924 h 851924"/>
              <a:gd name="connsiteX2" fmla="*/ 6173077 w 6173547"/>
              <a:gd name="connsiteY2" fmla="*/ 851924 h 851924"/>
              <a:gd name="connsiteX3" fmla="*/ 6173077 w 6173547"/>
              <a:gd name="connsiteY3" fmla="*/ 851266 h 851924"/>
              <a:gd name="connsiteX4" fmla="*/ 3011321 w 6173547"/>
              <a:gd name="connsiteY4" fmla="*/ 350 h 851924"/>
              <a:gd name="connsiteX5" fmla="*/ 5951829 w 6173547"/>
              <a:gd name="connsiteY5" fmla="*/ 533182 h 851924"/>
              <a:gd name="connsiteX6" fmla="*/ 5996083 w 6173547"/>
              <a:gd name="connsiteY6" fmla="*/ 536540 h 851924"/>
              <a:gd name="connsiteX7" fmla="*/ 6006243 w 6173547"/>
              <a:gd name="connsiteY7" fmla="*/ 851924 h 851924"/>
              <a:gd name="connsiteX8" fmla="*/ 10160 w 6173547"/>
              <a:gd name="connsiteY8" fmla="*/ 851924 h 851924"/>
              <a:gd name="connsiteX9" fmla="*/ 0 w 6173547"/>
              <a:gd name="connsiteY9" fmla="*/ 593861 h 851924"/>
              <a:gd name="connsiteX10" fmla="*/ 35253 w 6173547"/>
              <a:gd name="connsiteY10" fmla="*/ 584900 h 851924"/>
              <a:gd name="connsiteX11" fmla="*/ 3011321 w 6173547"/>
              <a:gd name="connsiteY11" fmla="*/ 350 h 851924"/>
              <a:gd name="connsiteX0" fmla="*/ 6173077 w 6173547"/>
              <a:gd name="connsiteY0" fmla="*/ 851266 h 851924"/>
              <a:gd name="connsiteX1" fmla="*/ 6173547 w 6173547"/>
              <a:gd name="connsiteY1" fmla="*/ 851924 h 851924"/>
              <a:gd name="connsiteX2" fmla="*/ 6173077 w 6173547"/>
              <a:gd name="connsiteY2" fmla="*/ 851924 h 851924"/>
              <a:gd name="connsiteX3" fmla="*/ 6173077 w 6173547"/>
              <a:gd name="connsiteY3" fmla="*/ 851266 h 851924"/>
              <a:gd name="connsiteX4" fmla="*/ 3011321 w 6173547"/>
              <a:gd name="connsiteY4" fmla="*/ 350 h 851924"/>
              <a:gd name="connsiteX5" fmla="*/ 5951829 w 6173547"/>
              <a:gd name="connsiteY5" fmla="*/ 533182 h 851924"/>
              <a:gd name="connsiteX6" fmla="*/ 5996083 w 6173547"/>
              <a:gd name="connsiteY6" fmla="*/ 592236 h 851924"/>
              <a:gd name="connsiteX7" fmla="*/ 6006243 w 6173547"/>
              <a:gd name="connsiteY7" fmla="*/ 851924 h 851924"/>
              <a:gd name="connsiteX8" fmla="*/ 10160 w 6173547"/>
              <a:gd name="connsiteY8" fmla="*/ 851924 h 851924"/>
              <a:gd name="connsiteX9" fmla="*/ 0 w 6173547"/>
              <a:gd name="connsiteY9" fmla="*/ 593861 h 851924"/>
              <a:gd name="connsiteX10" fmla="*/ 35253 w 6173547"/>
              <a:gd name="connsiteY10" fmla="*/ 584900 h 851924"/>
              <a:gd name="connsiteX11" fmla="*/ 3011321 w 6173547"/>
              <a:gd name="connsiteY11" fmla="*/ 350 h 851924"/>
              <a:gd name="connsiteX0" fmla="*/ 6173077 w 6173547"/>
              <a:gd name="connsiteY0" fmla="*/ 851039 h 851697"/>
              <a:gd name="connsiteX1" fmla="*/ 6173547 w 6173547"/>
              <a:gd name="connsiteY1" fmla="*/ 851697 h 851697"/>
              <a:gd name="connsiteX2" fmla="*/ 6173077 w 6173547"/>
              <a:gd name="connsiteY2" fmla="*/ 851697 h 851697"/>
              <a:gd name="connsiteX3" fmla="*/ 6173077 w 6173547"/>
              <a:gd name="connsiteY3" fmla="*/ 851039 h 851697"/>
              <a:gd name="connsiteX4" fmla="*/ 3011321 w 6173547"/>
              <a:gd name="connsiteY4" fmla="*/ 123 h 851697"/>
              <a:gd name="connsiteX5" fmla="*/ 5941669 w 6173547"/>
              <a:gd name="connsiteY5" fmla="*/ 552846 h 851697"/>
              <a:gd name="connsiteX6" fmla="*/ 5996083 w 6173547"/>
              <a:gd name="connsiteY6" fmla="*/ 592009 h 851697"/>
              <a:gd name="connsiteX7" fmla="*/ 6006243 w 6173547"/>
              <a:gd name="connsiteY7" fmla="*/ 851697 h 851697"/>
              <a:gd name="connsiteX8" fmla="*/ 10160 w 6173547"/>
              <a:gd name="connsiteY8" fmla="*/ 851697 h 851697"/>
              <a:gd name="connsiteX9" fmla="*/ 0 w 6173547"/>
              <a:gd name="connsiteY9" fmla="*/ 593634 h 851697"/>
              <a:gd name="connsiteX10" fmla="*/ 35253 w 6173547"/>
              <a:gd name="connsiteY10" fmla="*/ 584673 h 851697"/>
              <a:gd name="connsiteX11" fmla="*/ 3011321 w 6173547"/>
              <a:gd name="connsiteY11" fmla="*/ 123 h 851697"/>
              <a:gd name="connsiteX0" fmla="*/ 6173077 w 6173547"/>
              <a:gd name="connsiteY0" fmla="*/ 851039 h 851697"/>
              <a:gd name="connsiteX1" fmla="*/ 6173547 w 6173547"/>
              <a:gd name="connsiteY1" fmla="*/ 851697 h 851697"/>
              <a:gd name="connsiteX2" fmla="*/ 6173077 w 6173547"/>
              <a:gd name="connsiteY2" fmla="*/ 851697 h 851697"/>
              <a:gd name="connsiteX3" fmla="*/ 6173077 w 6173547"/>
              <a:gd name="connsiteY3" fmla="*/ 851039 h 851697"/>
              <a:gd name="connsiteX4" fmla="*/ 3011321 w 6173547"/>
              <a:gd name="connsiteY4" fmla="*/ 123 h 851697"/>
              <a:gd name="connsiteX5" fmla="*/ 5941669 w 6173547"/>
              <a:gd name="connsiteY5" fmla="*/ 552846 h 851697"/>
              <a:gd name="connsiteX6" fmla="*/ 6011323 w 6173547"/>
              <a:gd name="connsiteY6" fmla="*/ 588031 h 851697"/>
              <a:gd name="connsiteX7" fmla="*/ 6006243 w 6173547"/>
              <a:gd name="connsiteY7" fmla="*/ 851697 h 851697"/>
              <a:gd name="connsiteX8" fmla="*/ 10160 w 6173547"/>
              <a:gd name="connsiteY8" fmla="*/ 851697 h 851697"/>
              <a:gd name="connsiteX9" fmla="*/ 0 w 6173547"/>
              <a:gd name="connsiteY9" fmla="*/ 593634 h 851697"/>
              <a:gd name="connsiteX10" fmla="*/ 35253 w 6173547"/>
              <a:gd name="connsiteY10" fmla="*/ 584673 h 851697"/>
              <a:gd name="connsiteX11" fmla="*/ 3011321 w 6173547"/>
              <a:gd name="connsiteY11" fmla="*/ 123 h 851697"/>
              <a:gd name="connsiteX0" fmla="*/ 4928477 w 6173547"/>
              <a:gd name="connsiteY0" fmla="*/ 841093 h 851697"/>
              <a:gd name="connsiteX1" fmla="*/ 6173547 w 6173547"/>
              <a:gd name="connsiteY1" fmla="*/ 851697 h 851697"/>
              <a:gd name="connsiteX2" fmla="*/ 6173077 w 6173547"/>
              <a:gd name="connsiteY2" fmla="*/ 851697 h 851697"/>
              <a:gd name="connsiteX3" fmla="*/ 4928477 w 6173547"/>
              <a:gd name="connsiteY3" fmla="*/ 841093 h 851697"/>
              <a:gd name="connsiteX4" fmla="*/ 3011321 w 6173547"/>
              <a:gd name="connsiteY4" fmla="*/ 123 h 851697"/>
              <a:gd name="connsiteX5" fmla="*/ 5941669 w 6173547"/>
              <a:gd name="connsiteY5" fmla="*/ 552846 h 851697"/>
              <a:gd name="connsiteX6" fmla="*/ 6011323 w 6173547"/>
              <a:gd name="connsiteY6" fmla="*/ 588031 h 851697"/>
              <a:gd name="connsiteX7" fmla="*/ 6006243 w 6173547"/>
              <a:gd name="connsiteY7" fmla="*/ 851697 h 851697"/>
              <a:gd name="connsiteX8" fmla="*/ 10160 w 6173547"/>
              <a:gd name="connsiteY8" fmla="*/ 851697 h 851697"/>
              <a:gd name="connsiteX9" fmla="*/ 0 w 6173547"/>
              <a:gd name="connsiteY9" fmla="*/ 593634 h 851697"/>
              <a:gd name="connsiteX10" fmla="*/ 35253 w 6173547"/>
              <a:gd name="connsiteY10" fmla="*/ 584673 h 851697"/>
              <a:gd name="connsiteX11" fmla="*/ 3011321 w 6173547"/>
              <a:gd name="connsiteY11" fmla="*/ 123 h 851697"/>
              <a:gd name="connsiteX0" fmla="*/ 3017127 w 6173547"/>
              <a:gd name="connsiteY0" fmla="*/ 851038 h 851697"/>
              <a:gd name="connsiteX1" fmla="*/ 6173547 w 6173547"/>
              <a:gd name="connsiteY1" fmla="*/ 851697 h 851697"/>
              <a:gd name="connsiteX2" fmla="*/ 6173077 w 6173547"/>
              <a:gd name="connsiteY2" fmla="*/ 851697 h 851697"/>
              <a:gd name="connsiteX3" fmla="*/ 3017127 w 6173547"/>
              <a:gd name="connsiteY3" fmla="*/ 851038 h 851697"/>
              <a:gd name="connsiteX4" fmla="*/ 3011321 w 6173547"/>
              <a:gd name="connsiteY4" fmla="*/ 123 h 851697"/>
              <a:gd name="connsiteX5" fmla="*/ 5941669 w 6173547"/>
              <a:gd name="connsiteY5" fmla="*/ 552846 h 851697"/>
              <a:gd name="connsiteX6" fmla="*/ 6011323 w 6173547"/>
              <a:gd name="connsiteY6" fmla="*/ 588031 h 851697"/>
              <a:gd name="connsiteX7" fmla="*/ 6006243 w 6173547"/>
              <a:gd name="connsiteY7" fmla="*/ 851697 h 851697"/>
              <a:gd name="connsiteX8" fmla="*/ 10160 w 6173547"/>
              <a:gd name="connsiteY8" fmla="*/ 851697 h 851697"/>
              <a:gd name="connsiteX9" fmla="*/ 0 w 6173547"/>
              <a:gd name="connsiteY9" fmla="*/ 593634 h 851697"/>
              <a:gd name="connsiteX10" fmla="*/ 35253 w 6173547"/>
              <a:gd name="connsiteY10" fmla="*/ 584673 h 851697"/>
              <a:gd name="connsiteX11" fmla="*/ 3011321 w 6173547"/>
              <a:gd name="connsiteY11" fmla="*/ 123 h 851697"/>
              <a:gd name="connsiteX0" fmla="*/ 3017127 w 6173547"/>
              <a:gd name="connsiteY0" fmla="*/ 851038 h 851697"/>
              <a:gd name="connsiteX1" fmla="*/ 6173547 w 6173547"/>
              <a:gd name="connsiteY1" fmla="*/ 851697 h 851697"/>
              <a:gd name="connsiteX2" fmla="*/ 4547477 w 6173547"/>
              <a:gd name="connsiteY2" fmla="*/ 846724 h 851697"/>
              <a:gd name="connsiteX3" fmla="*/ 3017127 w 6173547"/>
              <a:gd name="connsiteY3" fmla="*/ 851038 h 851697"/>
              <a:gd name="connsiteX4" fmla="*/ 3011321 w 6173547"/>
              <a:gd name="connsiteY4" fmla="*/ 123 h 851697"/>
              <a:gd name="connsiteX5" fmla="*/ 5941669 w 6173547"/>
              <a:gd name="connsiteY5" fmla="*/ 552846 h 851697"/>
              <a:gd name="connsiteX6" fmla="*/ 6011323 w 6173547"/>
              <a:gd name="connsiteY6" fmla="*/ 588031 h 851697"/>
              <a:gd name="connsiteX7" fmla="*/ 6006243 w 6173547"/>
              <a:gd name="connsiteY7" fmla="*/ 851697 h 851697"/>
              <a:gd name="connsiteX8" fmla="*/ 10160 w 6173547"/>
              <a:gd name="connsiteY8" fmla="*/ 851697 h 851697"/>
              <a:gd name="connsiteX9" fmla="*/ 0 w 6173547"/>
              <a:gd name="connsiteY9" fmla="*/ 593634 h 851697"/>
              <a:gd name="connsiteX10" fmla="*/ 35253 w 6173547"/>
              <a:gd name="connsiteY10" fmla="*/ 584673 h 851697"/>
              <a:gd name="connsiteX11" fmla="*/ 3011321 w 6173547"/>
              <a:gd name="connsiteY11" fmla="*/ 123 h 851697"/>
              <a:gd name="connsiteX0" fmla="*/ 3017127 w 6011323"/>
              <a:gd name="connsiteY0" fmla="*/ 851038 h 866616"/>
              <a:gd name="connsiteX1" fmla="*/ 3830397 w 6011323"/>
              <a:gd name="connsiteY1" fmla="*/ 866616 h 866616"/>
              <a:gd name="connsiteX2" fmla="*/ 4547477 w 6011323"/>
              <a:gd name="connsiteY2" fmla="*/ 846724 h 866616"/>
              <a:gd name="connsiteX3" fmla="*/ 3017127 w 6011323"/>
              <a:gd name="connsiteY3" fmla="*/ 851038 h 866616"/>
              <a:gd name="connsiteX4" fmla="*/ 3011321 w 6011323"/>
              <a:gd name="connsiteY4" fmla="*/ 123 h 866616"/>
              <a:gd name="connsiteX5" fmla="*/ 5941669 w 6011323"/>
              <a:gd name="connsiteY5" fmla="*/ 552846 h 866616"/>
              <a:gd name="connsiteX6" fmla="*/ 6011323 w 6011323"/>
              <a:gd name="connsiteY6" fmla="*/ 588031 h 866616"/>
              <a:gd name="connsiteX7" fmla="*/ 6006243 w 6011323"/>
              <a:gd name="connsiteY7" fmla="*/ 851697 h 866616"/>
              <a:gd name="connsiteX8" fmla="*/ 10160 w 6011323"/>
              <a:gd name="connsiteY8" fmla="*/ 851697 h 866616"/>
              <a:gd name="connsiteX9" fmla="*/ 0 w 6011323"/>
              <a:gd name="connsiteY9" fmla="*/ 593634 h 866616"/>
              <a:gd name="connsiteX10" fmla="*/ 35253 w 6011323"/>
              <a:gd name="connsiteY10" fmla="*/ 584673 h 866616"/>
              <a:gd name="connsiteX11" fmla="*/ 3011321 w 6011323"/>
              <a:gd name="connsiteY11" fmla="*/ 123 h 866616"/>
              <a:gd name="connsiteX0" fmla="*/ 3010777 w 6011323"/>
              <a:gd name="connsiteY0" fmla="*/ 846065 h 866616"/>
              <a:gd name="connsiteX1" fmla="*/ 3830397 w 6011323"/>
              <a:gd name="connsiteY1" fmla="*/ 866616 h 866616"/>
              <a:gd name="connsiteX2" fmla="*/ 4547477 w 6011323"/>
              <a:gd name="connsiteY2" fmla="*/ 846724 h 866616"/>
              <a:gd name="connsiteX3" fmla="*/ 3010777 w 6011323"/>
              <a:gd name="connsiteY3" fmla="*/ 846065 h 866616"/>
              <a:gd name="connsiteX4" fmla="*/ 3011321 w 6011323"/>
              <a:gd name="connsiteY4" fmla="*/ 123 h 866616"/>
              <a:gd name="connsiteX5" fmla="*/ 5941669 w 6011323"/>
              <a:gd name="connsiteY5" fmla="*/ 552846 h 866616"/>
              <a:gd name="connsiteX6" fmla="*/ 6011323 w 6011323"/>
              <a:gd name="connsiteY6" fmla="*/ 588031 h 866616"/>
              <a:gd name="connsiteX7" fmla="*/ 6006243 w 6011323"/>
              <a:gd name="connsiteY7" fmla="*/ 851697 h 866616"/>
              <a:gd name="connsiteX8" fmla="*/ 10160 w 6011323"/>
              <a:gd name="connsiteY8" fmla="*/ 851697 h 866616"/>
              <a:gd name="connsiteX9" fmla="*/ 0 w 6011323"/>
              <a:gd name="connsiteY9" fmla="*/ 593634 h 866616"/>
              <a:gd name="connsiteX10" fmla="*/ 35253 w 6011323"/>
              <a:gd name="connsiteY10" fmla="*/ 584673 h 866616"/>
              <a:gd name="connsiteX11" fmla="*/ 3011321 w 6011323"/>
              <a:gd name="connsiteY11" fmla="*/ 123 h 866616"/>
              <a:gd name="connsiteX0" fmla="*/ 3010777 w 6011323"/>
              <a:gd name="connsiteY0" fmla="*/ 846065 h 1164987"/>
              <a:gd name="connsiteX1" fmla="*/ 3519247 w 6011323"/>
              <a:gd name="connsiteY1" fmla="*/ 1164987 h 1164987"/>
              <a:gd name="connsiteX2" fmla="*/ 4547477 w 6011323"/>
              <a:gd name="connsiteY2" fmla="*/ 846724 h 1164987"/>
              <a:gd name="connsiteX3" fmla="*/ 3010777 w 6011323"/>
              <a:gd name="connsiteY3" fmla="*/ 846065 h 1164987"/>
              <a:gd name="connsiteX4" fmla="*/ 3011321 w 6011323"/>
              <a:gd name="connsiteY4" fmla="*/ 123 h 1164987"/>
              <a:gd name="connsiteX5" fmla="*/ 5941669 w 6011323"/>
              <a:gd name="connsiteY5" fmla="*/ 552846 h 1164987"/>
              <a:gd name="connsiteX6" fmla="*/ 6011323 w 6011323"/>
              <a:gd name="connsiteY6" fmla="*/ 588031 h 1164987"/>
              <a:gd name="connsiteX7" fmla="*/ 6006243 w 6011323"/>
              <a:gd name="connsiteY7" fmla="*/ 851697 h 1164987"/>
              <a:gd name="connsiteX8" fmla="*/ 10160 w 6011323"/>
              <a:gd name="connsiteY8" fmla="*/ 851697 h 1164987"/>
              <a:gd name="connsiteX9" fmla="*/ 0 w 6011323"/>
              <a:gd name="connsiteY9" fmla="*/ 593634 h 1164987"/>
              <a:gd name="connsiteX10" fmla="*/ 35253 w 6011323"/>
              <a:gd name="connsiteY10" fmla="*/ 584673 h 1164987"/>
              <a:gd name="connsiteX11" fmla="*/ 3011321 w 6011323"/>
              <a:gd name="connsiteY11" fmla="*/ 123 h 1164987"/>
              <a:gd name="connsiteX0" fmla="*/ 3010777 w 6011323"/>
              <a:gd name="connsiteY0" fmla="*/ 846065 h 1254497"/>
              <a:gd name="connsiteX1" fmla="*/ 3519247 w 6011323"/>
              <a:gd name="connsiteY1" fmla="*/ 1164987 h 1254497"/>
              <a:gd name="connsiteX2" fmla="*/ 4998327 w 6011323"/>
              <a:gd name="connsiteY2" fmla="*/ 1254497 h 1254497"/>
              <a:gd name="connsiteX3" fmla="*/ 3010777 w 6011323"/>
              <a:gd name="connsiteY3" fmla="*/ 846065 h 1254497"/>
              <a:gd name="connsiteX4" fmla="*/ 3011321 w 6011323"/>
              <a:gd name="connsiteY4" fmla="*/ 123 h 1254497"/>
              <a:gd name="connsiteX5" fmla="*/ 5941669 w 6011323"/>
              <a:gd name="connsiteY5" fmla="*/ 552846 h 1254497"/>
              <a:gd name="connsiteX6" fmla="*/ 6011323 w 6011323"/>
              <a:gd name="connsiteY6" fmla="*/ 588031 h 1254497"/>
              <a:gd name="connsiteX7" fmla="*/ 6006243 w 6011323"/>
              <a:gd name="connsiteY7" fmla="*/ 851697 h 1254497"/>
              <a:gd name="connsiteX8" fmla="*/ 10160 w 6011323"/>
              <a:gd name="connsiteY8" fmla="*/ 851697 h 1254497"/>
              <a:gd name="connsiteX9" fmla="*/ 0 w 6011323"/>
              <a:gd name="connsiteY9" fmla="*/ 593634 h 1254497"/>
              <a:gd name="connsiteX10" fmla="*/ 35253 w 6011323"/>
              <a:gd name="connsiteY10" fmla="*/ 584673 h 1254497"/>
              <a:gd name="connsiteX11" fmla="*/ 3011321 w 6011323"/>
              <a:gd name="connsiteY11" fmla="*/ 123 h 1254497"/>
              <a:gd name="connsiteX0" fmla="*/ 3010777 w 6011323"/>
              <a:gd name="connsiteY0" fmla="*/ 846065 h 1164987"/>
              <a:gd name="connsiteX1" fmla="*/ 3519247 w 6011323"/>
              <a:gd name="connsiteY1" fmla="*/ 1164987 h 1164987"/>
              <a:gd name="connsiteX2" fmla="*/ 1575677 w 6011323"/>
              <a:gd name="connsiteY2" fmla="*/ 1125203 h 1164987"/>
              <a:gd name="connsiteX3" fmla="*/ 3010777 w 6011323"/>
              <a:gd name="connsiteY3" fmla="*/ 846065 h 1164987"/>
              <a:gd name="connsiteX4" fmla="*/ 3011321 w 6011323"/>
              <a:gd name="connsiteY4" fmla="*/ 123 h 1164987"/>
              <a:gd name="connsiteX5" fmla="*/ 5941669 w 6011323"/>
              <a:gd name="connsiteY5" fmla="*/ 552846 h 1164987"/>
              <a:gd name="connsiteX6" fmla="*/ 6011323 w 6011323"/>
              <a:gd name="connsiteY6" fmla="*/ 588031 h 1164987"/>
              <a:gd name="connsiteX7" fmla="*/ 6006243 w 6011323"/>
              <a:gd name="connsiteY7" fmla="*/ 851697 h 1164987"/>
              <a:gd name="connsiteX8" fmla="*/ 10160 w 6011323"/>
              <a:gd name="connsiteY8" fmla="*/ 851697 h 1164987"/>
              <a:gd name="connsiteX9" fmla="*/ 0 w 6011323"/>
              <a:gd name="connsiteY9" fmla="*/ 593634 h 1164987"/>
              <a:gd name="connsiteX10" fmla="*/ 35253 w 6011323"/>
              <a:gd name="connsiteY10" fmla="*/ 584673 h 1164987"/>
              <a:gd name="connsiteX11" fmla="*/ 3011321 w 6011323"/>
              <a:gd name="connsiteY11" fmla="*/ 123 h 1164987"/>
              <a:gd name="connsiteX0" fmla="*/ 2947277 w 6011323"/>
              <a:gd name="connsiteY0" fmla="*/ 970387 h 1164987"/>
              <a:gd name="connsiteX1" fmla="*/ 3519247 w 6011323"/>
              <a:gd name="connsiteY1" fmla="*/ 1164987 h 1164987"/>
              <a:gd name="connsiteX2" fmla="*/ 1575677 w 6011323"/>
              <a:gd name="connsiteY2" fmla="*/ 1125203 h 1164987"/>
              <a:gd name="connsiteX3" fmla="*/ 2947277 w 6011323"/>
              <a:gd name="connsiteY3" fmla="*/ 970387 h 1164987"/>
              <a:gd name="connsiteX4" fmla="*/ 3011321 w 6011323"/>
              <a:gd name="connsiteY4" fmla="*/ 123 h 1164987"/>
              <a:gd name="connsiteX5" fmla="*/ 5941669 w 6011323"/>
              <a:gd name="connsiteY5" fmla="*/ 552846 h 1164987"/>
              <a:gd name="connsiteX6" fmla="*/ 6011323 w 6011323"/>
              <a:gd name="connsiteY6" fmla="*/ 588031 h 1164987"/>
              <a:gd name="connsiteX7" fmla="*/ 6006243 w 6011323"/>
              <a:gd name="connsiteY7" fmla="*/ 851697 h 1164987"/>
              <a:gd name="connsiteX8" fmla="*/ 10160 w 6011323"/>
              <a:gd name="connsiteY8" fmla="*/ 851697 h 1164987"/>
              <a:gd name="connsiteX9" fmla="*/ 0 w 6011323"/>
              <a:gd name="connsiteY9" fmla="*/ 593634 h 1164987"/>
              <a:gd name="connsiteX10" fmla="*/ 35253 w 6011323"/>
              <a:gd name="connsiteY10" fmla="*/ 584673 h 1164987"/>
              <a:gd name="connsiteX11" fmla="*/ 3011321 w 6011323"/>
              <a:gd name="connsiteY11" fmla="*/ 123 h 1164987"/>
              <a:gd name="connsiteX0" fmla="*/ 1575677 w 6011323"/>
              <a:gd name="connsiteY0" fmla="*/ 1125203 h 1164987"/>
              <a:gd name="connsiteX1" fmla="*/ 3519247 w 6011323"/>
              <a:gd name="connsiteY1" fmla="*/ 1164987 h 1164987"/>
              <a:gd name="connsiteX2" fmla="*/ 1575677 w 6011323"/>
              <a:gd name="connsiteY2" fmla="*/ 1125203 h 1164987"/>
              <a:gd name="connsiteX3" fmla="*/ 3011321 w 6011323"/>
              <a:gd name="connsiteY3" fmla="*/ 123 h 1164987"/>
              <a:gd name="connsiteX4" fmla="*/ 5941669 w 6011323"/>
              <a:gd name="connsiteY4" fmla="*/ 552846 h 1164987"/>
              <a:gd name="connsiteX5" fmla="*/ 6011323 w 6011323"/>
              <a:gd name="connsiteY5" fmla="*/ 588031 h 1164987"/>
              <a:gd name="connsiteX6" fmla="*/ 6006243 w 6011323"/>
              <a:gd name="connsiteY6" fmla="*/ 851697 h 1164987"/>
              <a:gd name="connsiteX7" fmla="*/ 10160 w 6011323"/>
              <a:gd name="connsiteY7" fmla="*/ 851697 h 1164987"/>
              <a:gd name="connsiteX8" fmla="*/ 0 w 6011323"/>
              <a:gd name="connsiteY8" fmla="*/ 593634 h 1164987"/>
              <a:gd name="connsiteX9" fmla="*/ 35253 w 6011323"/>
              <a:gd name="connsiteY9" fmla="*/ 584673 h 1164987"/>
              <a:gd name="connsiteX10" fmla="*/ 3011321 w 6011323"/>
              <a:gd name="connsiteY10" fmla="*/ 123 h 1164987"/>
              <a:gd name="connsiteX0" fmla="*/ 3011321 w 6011323"/>
              <a:gd name="connsiteY0" fmla="*/ 123 h 851697"/>
              <a:gd name="connsiteX1" fmla="*/ 5941669 w 6011323"/>
              <a:gd name="connsiteY1" fmla="*/ 552846 h 851697"/>
              <a:gd name="connsiteX2" fmla="*/ 6011323 w 6011323"/>
              <a:gd name="connsiteY2" fmla="*/ 588031 h 851697"/>
              <a:gd name="connsiteX3" fmla="*/ 6006243 w 6011323"/>
              <a:gd name="connsiteY3" fmla="*/ 851697 h 851697"/>
              <a:gd name="connsiteX4" fmla="*/ 10160 w 6011323"/>
              <a:gd name="connsiteY4" fmla="*/ 851697 h 851697"/>
              <a:gd name="connsiteX5" fmla="*/ 0 w 6011323"/>
              <a:gd name="connsiteY5" fmla="*/ 593634 h 851697"/>
              <a:gd name="connsiteX6" fmla="*/ 35253 w 6011323"/>
              <a:gd name="connsiteY6" fmla="*/ 584673 h 851697"/>
              <a:gd name="connsiteX7" fmla="*/ 3011321 w 6011323"/>
              <a:gd name="connsiteY7" fmla="*/ 123 h 851697"/>
              <a:gd name="connsiteX0" fmla="*/ 3011321 w 6011323"/>
              <a:gd name="connsiteY0" fmla="*/ 123 h 851697"/>
              <a:gd name="connsiteX1" fmla="*/ 5941669 w 6011323"/>
              <a:gd name="connsiteY1" fmla="*/ 552846 h 851697"/>
              <a:gd name="connsiteX2" fmla="*/ 6011323 w 6011323"/>
              <a:gd name="connsiteY2" fmla="*/ 588031 h 851697"/>
              <a:gd name="connsiteX3" fmla="*/ 6006243 w 6011323"/>
              <a:gd name="connsiteY3" fmla="*/ 851697 h 851697"/>
              <a:gd name="connsiteX4" fmla="*/ 0 w 6011323"/>
              <a:gd name="connsiteY4" fmla="*/ 851697 h 851697"/>
              <a:gd name="connsiteX5" fmla="*/ 0 w 6011323"/>
              <a:gd name="connsiteY5" fmla="*/ 593634 h 851697"/>
              <a:gd name="connsiteX6" fmla="*/ 35253 w 6011323"/>
              <a:gd name="connsiteY6" fmla="*/ 584673 h 851697"/>
              <a:gd name="connsiteX7" fmla="*/ 3011321 w 6011323"/>
              <a:gd name="connsiteY7" fmla="*/ 123 h 851697"/>
              <a:gd name="connsiteX0" fmla="*/ 3011321 w 6011323"/>
              <a:gd name="connsiteY0" fmla="*/ 123 h 856670"/>
              <a:gd name="connsiteX1" fmla="*/ 5941669 w 6011323"/>
              <a:gd name="connsiteY1" fmla="*/ 552846 h 856670"/>
              <a:gd name="connsiteX2" fmla="*/ 6011323 w 6011323"/>
              <a:gd name="connsiteY2" fmla="*/ 588031 h 856670"/>
              <a:gd name="connsiteX3" fmla="*/ 5593493 w 6011323"/>
              <a:gd name="connsiteY3" fmla="*/ 856670 h 856670"/>
              <a:gd name="connsiteX4" fmla="*/ 0 w 6011323"/>
              <a:gd name="connsiteY4" fmla="*/ 851697 h 856670"/>
              <a:gd name="connsiteX5" fmla="*/ 0 w 6011323"/>
              <a:gd name="connsiteY5" fmla="*/ 593634 h 856670"/>
              <a:gd name="connsiteX6" fmla="*/ 35253 w 6011323"/>
              <a:gd name="connsiteY6" fmla="*/ 584673 h 856670"/>
              <a:gd name="connsiteX7" fmla="*/ 3011321 w 6011323"/>
              <a:gd name="connsiteY7" fmla="*/ 123 h 856670"/>
              <a:gd name="connsiteX0" fmla="*/ 3011321 w 5941669"/>
              <a:gd name="connsiteY0" fmla="*/ 123 h 856670"/>
              <a:gd name="connsiteX1" fmla="*/ 5941669 w 5941669"/>
              <a:gd name="connsiteY1" fmla="*/ 552846 h 856670"/>
              <a:gd name="connsiteX2" fmla="*/ 5598573 w 5941669"/>
              <a:gd name="connsiteY2" fmla="*/ 578085 h 856670"/>
              <a:gd name="connsiteX3" fmla="*/ 5593493 w 5941669"/>
              <a:gd name="connsiteY3" fmla="*/ 856670 h 856670"/>
              <a:gd name="connsiteX4" fmla="*/ 0 w 5941669"/>
              <a:gd name="connsiteY4" fmla="*/ 851697 h 856670"/>
              <a:gd name="connsiteX5" fmla="*/ 0 w 5941669"/>
              <a:gd name="connsiteY5" fmla="*/ 593634 h 856670"/>
              <a:gd name="connsiteX6" fmla="*/ 35253 w 5941669"/>
              <a:gd name="connsiteY6" fmla="*/ 584673 h 856670"/>
              <a:gd name="connsiteX7" fmla="*/ 3011321 w 5941669"/>
              <a:gd name="connsiteY7" fmla="*/ 123 h 856670"/>
              <a:gd name="connsiteX0" fmla="*/ 3011321 w 5598573"/>
              <a:gd name="connsiteY0" fmla="*/ 166 h 856713"/>
              <a:gd name="connsiteX1" fmla="*/ 5535269 w 5598573"/>
              <a:gd name="connsiteY1" fmla="*/ 547916 h 856713"/>
              <a:gd name="connsiteX2" fmla="*/ 5598573 w 5598573"/>
              <a:gd name="connsiteY2" fmla="*/ 578128 h 856713"/>
              <a:gd name="connsiteX3" fmla="*/ 5593493 w 5598573"/>
              <a:gd name="connsiteY3" fmla="*/ 856713 h 856713"/>
              <a:gd name="connsiteX4" fmla="*/ 0 w 5598573"/>
              <a:gd name="connsiteY4" fmla="*/ 851740 h 856713"/>
              <a:gd name="connsiteX5" fmla="*/ 0 w 5598573"/>
              <a:gd name="connsiteY5" fmla="*/ 593677 h 856713"/>
              <a:gd name="connsiteX6" fmla="*/ 35253 w 5598573"/>
              <a:gd name="connsiteY6" fmla="*/ 584716 h 856713"/>
              <a:gd name="connsiteX7" fmla="*/ 3011321 w 5598573"/>
              <a:gd name="connsiteY7" fmla="*/ 166 h 856713"/>
              <a:gd name="connsiteX0" fmla="*/ 3011321 w 5598573"/>
              <a:gd name="connsiteY0" fmla="*/ 166 h 861686"/>
              <a:gd name="connsiteX1" fmla="*/ 5535269 w 5598573"/>
              <a:gd name="connsiteY1" fmla="*/ 547916 h 861686"/>
              <a:gd name="connsiteX2" fmla="*/ 5598573 w 5598573"/>
              <a:gd name="connsiteY2" fmla="*/ 578128 h 861686"/>
              <a:gd name="connsiteX3" fmla="*/ 5593493 w 5598573"/>
              <a:gd name="connsiteY3" fmla="*/ 856713 h 861686"/>
              <a:gd name="connsiteX4" fmla="*/ 596900 w 5598573"/>
              <a:gd name="connsiteY4" fmla="*/ 861686 h 861686"/>
              <a:gd name="connsiteX5" fmla="*/ 0 w 5598573"/>
              <a:gd name="connsiteY5" fmla="*/ 593677 h 861686"/>
              <a:gd name="connsiteX6" fmla="*/ 35253 w 5598573"/>
              <a:gd name="connsiteY6" fmla="*/ 584716 h 861686"/>
              <a:gd name="connsiteX7" fmla="*/ 3011321 w 5598573"/>
              <a:gd name="connsiteY7" fmla="*/ 166 h 861686"/>
              <a:gd name="connsiteX0" fmla="*/ 3011321 w 5598573"/>
              <a:gd name="connsiteY0" fmla="*/ 91 h 861611"/>
              <a:gd name="connsiteX1" fmla="*/ 5535269 w 5598573"/>
              <a:gd name="connsiteY1" fmla="*/ 547841 h 861611"/>
              <a:gd name="connsiteX2" fmla="*/ 5598573 w 5598573"/>
              <a:gd name="connsiteY2" fmla="*/ 578053 h 861611"/>
              <a:gd name="connsiteX3" fmla="*/ 5593493 w 5598573"/>
              <a:gd name="connsiteY3" fmla="*/ 856638 h 861611"/>
              <a:gd name="connsiteX4" fmla="*/ 596900 w 5598573"/>
              <a:gd name="connsiteY4" fmla="*/ 861611 h 861611"/>
              <a:gd name="connsiteX5" fmla="*/ 0 w 5598573"/>
              <a:gd name="connsiteY5" fmla="*/ 593602 h 861611"/>
              <a:gd name="connsiteX6" fmla="*/ 644853 w 5598573"/>
              <a:gd name="connsiteY6" fmla="*/ 574695 h 861611"/>
              <a:gd name="connsiteX7" fmla="*/ 3011321 w 5598573"/>
              <a:gd name="connsiteY7" fmla="*/ 91 h 861611"/>
              <a:gd name="connsiteX0" fmla="*/ 2420771 w 5008023"/>
              <a:gd name="connsiteY0" fmla="*/ 91 h 861611"/>
              <a:gd name="connsiteX1" fmla="*/ 4944719 w 5008023"/>
              <a:gd name="connsiteY1" fmla="*/ 547841 h 861611"/>
              <a:gd name="connsiteX2" fmla="*/ 5008023 w 5008023"/>
              <a:gd name="connsiteY2" fmla="*/ 578053 h 861611"/>
              <a:gd name="connsiteX3" fmla="*/ 5002943 w 5008023"/>
              <a:gd name="connsiteY3" fmla="*/ 856638 h 861611"/>
              <a:gd name="connsiteX4" fmla="*/ 6350 w 5008023"/>
              <a:gd name="connsiteY4" fmla="*/ 861611 h 861611"/>
              <a:gd name="connsiteX5" fmla="*/ 0 w 5008023"/>
              <a:gd name="connsiteY5" fmla="*/ 598575 h 861611"/>
              <a:gd name="connsiteX6" fmla="*/ 54303 w 5008023"/>
              <a:gd name="connsiteY6" fmla="*/ 574695 h 861611"/>
              <a:gd name="connsiteX7" fmla="*/ 2420771 w 5008023"/>
              <a:gd name="connsiteY7" fmla="*/ 91 h 861611"/>
              <a:gd name="connsiteX0" fmla="*/ 2420771 w 5008023"/>
              <a:gd name="connsiteY0" fmla="*/ 7 h 861527"/>
              <a:gd name="connsiteX1" fmla="*/ 4944719 w 5008023"/>
              <a:gd name="connsiteY1" fmla="*/ 547757 h 861527"/>
              <a:gd name="connsiteX2" fmla="*/ 5008023 w 5008023"/>
              <a:gd name="connsiteY2" fmla="*/ 577969 h 861527"/>
              <a:gd name="connsiteX3" fmla="*/ 5002943 w 5008023"/>
              <a:gd name="connsiteY3" fmla="*/ 856554 h 861527"/>
              <a:gd name="connsiteX4" fmla="*/ 6350 w 5008023"/>
              <a:gd name="connsiteY4" fmla="*/ 861527 h 861527"/>
              <a:gd name="connsiteX5" fmla="*/ 0 w 5008023"/>
              <a:gd name="connsiteY5" fmla="*/ 598491 h 861527"/>
              <a:gd name="connsiteX6" fmla="*/ 54303 w 5008023"/>
              <a:gd name="connsiteY6" fmla="*/ 554720 h 861527"/>
              <a:gd name="connsiteX7" fmla="*/ 2420771 w 5008023"/>
              <a:gd name="connsiteY7" fmla="*/ 7 h 861527"/>
              <a:gd name="connsiteX0" fmla="*/ 2427121 w 5014373"/>
              <a:gd name="connsiteY0" fmla="*/ 7 h 856554"/>
              <a:gd name="connsiteX1" fmla="*/ 4951069 w 5014373"/>
              <a:gd name="connsiteY1" fmla="*/ 547757 h 856554"/>
              <a:gd name="connsiteX2" fmla="*/ 5014373 w 5014373"/>
              <a:gd name="connsiteY2" fmla="*/ 577969 h 856554"/>
              <a:gd name="connsiteX3" fmla="*/ 5009293 w 5014373"/>
              <a:gd name="connsiteY3" fmla="*/ 856554 h 856554"/>
              <a:gd name="connsiteX4" fmla="*/ 0 w 5014373"/>
              <a:gd name="connsiteY4" fmla="*/ 856554 h 856554"/>
              <a:gd name="connsiteX5" fmla="*/ 6350 w 5014373"/>
              <a:gd name="connsiteY5" fmla="*/ 598491 h 856554"/>
              <a:gd name="connsiteX6" fmla="*/ 60653 w 5014373"/>
              <a:gd name="connsiteY6" fmla="*/ 554720 h 856554"/>
              <a:gd name="connsiteX7" fmla="*/ 2427121 w 5014373"/>
              <a:gd name="connsiteY7" fmla="*/ 7 h 856554"/>
              <a:gd name="connsiteX0" fmla="*/ 2427121 w 5016020"/>
              <a:gd name="connsiteY0" fmla="*/ 7 h 856554"/>
              <a:gd name="connsiteX1" fmla="*/ 4951069 w 5016020"/>
              <a:gd name="connsiteY1" fmla="*/ 547757 h 856554"/>
              <a:gd name="connsiteX2" fmla="*/ 5014373 w 5016020"/>
              <a:gd name="connsiteY2" fmla="*/ 577969 h 856554"/>
              <a:gd name="connsiteX3" fmla="*/ 5015643 w 5016020"/>
              <a:gd name="connsiteY3" fmla="*/ 856554 h 856554"/>
              <a:gd name="connsiteX4" fmla="*/ 0 w 5016020"/>
              <a:gd name="connsiteY4" fmla="*/ 856554 h 856554"/>
              <a:gd name="connsiteX5" fmla="*/ 6350 w 5016020"/>
              <a:gd name="connsiteY5" fmla="*/ 598491 h 856554"/>
              <a:gd name="connsiteX6" fmla="*/ 60653 w 5016020"/>
              <a:gd name="connsiteY6" fmla="*/ 554720 h 856554"/>
              <a:gd name="connsiteX7" fmla="*/ 2427121 w 5016020"/>
              <a:gd name="connsiteY7" fmla="*/ 7 h 856554"/>
              <a:gd name="connsiteX0" fmla="*/ 2420771 w 5009670"/>
              <a:gd name="connsiteY0" fmla="*/ 7 h 876445"/>
              <a:gd name="connsiteX1" fmla="*/ 4944719 w 5009670"/>
              <a:gd name="connsiteY1" fmla="*/ 547757 h 876445"/>
              <a:gd name="connsiteX2" fmla="*/ 5008023 w 5009670"/>
              <a:gd name="connsiteY2" fmla="*/ 577969 h 876445"/>
              <a:gd name="connsiteX3" fmla="*/ 5009293 w 5009670"/>
              <a:gd name="connsiteY3" fmla="*/ 856554 h 876445"/>
              <a:gd name="connsiteX4" fmla="*/ 171450 w 5009670"/>
              <a:gd name="connsiteY4" fmla="*/ 876445 h 876445"/>
              <a:gd name="connsiteX5" fmla="*/ 0 w 5009670"/>
              <a:gd name="connsiteY5" fmla="*/ 598491 h 876445"/>
              <a:gd name="connsiteX6" fmla="*/ 54303 w 5009670"/>
              <a:gd name="connsiteY6" fmla="*/ 554720 h 876445"/>
              <a:gd name="connsiteX7" fmla="*/ 2420771 w 5009670"/>
              <a:gd name="connsiteY7" fmla="*/ 7 h 876445"/>
              <a:gd name="connsiteX0" fmla="*/ 2368155 w 4957054"/>
              <a:gd name="connsiteY0" fmla="*/ 7 h 876445"/>
              <a:gd name="connsiteX1" fmla="*/ 4892103 w 4957054"/>
              <a:gd name="connsiteY1" fmla="*/ 547757 h 876445"/>
              <a:gd name="connsiteX2" fmla="*/ 4955407 w 4957054"/>
              <a:gd name="connsiteY2" fmla="*/ 577969 h 876445"/>
              <a:gd name="connsiteX3" fmla="*/ 4956677 w 4957054"/>
              <a:gd name="connsiteY3" fmla="*/ 856554 h 876445"/>
              <a:gd name="connsiteX4" fmla="*/ 118834 w 4957054"/>
              <a:gd name="connsiteY4" fmla="*/ 876445 h 876445"/>
              <a:gd name="connsiteX5" fmla="*/ 142117 w 4957054"/>
              <a:gd name="connsiteY5" fmla="*/ 598491 h 876445"/>
              <a:gd name="connsiteX6" fmla="*/ 1687 w 4957054"/>
              <a:gd name="connsiteY6" fmla="*/ 554720 h 876445"/>
              <a:gd name="connsiteX7" fmla="*/ 2368155 w 4957054"/>
              <a:gd name="connsiteY7" fmla="*/ 7 h 876445"/>
              <a:gd name="connsiteX0" fmla="*/ 2368155 w 4957054"/>
              <a:gd name="connsiteY0" fmla="*/ 7 h 883076"/>
              <a:gd name="connsiteX1" fmla="*/ 4892103 w 4957054"/>
              <a:gd name="connsiteY1" fmla="*/ 547757 h 883076"/>
              <a:gd name="connsiteX2" fmla="*/ 4955407 w 4957054"/>
              <a:gd name="connsiteY2" fmla="*/ 577969 h 883076"/>
              <a:gd name="connsiteX3" fmla="*/ 4956677 w 4957054"/>
              <a:gd name="connsiteY3" fmla="*/ 856554 h 883076"/>
              <a:gd name="connsiteX4" fmla="*/ 152700 w 4957054"/>
              <a:gd name="connsiteY4" fmla="*/ 883076 h 883076"/>
              <a:gd name="connsiteX5" fmla="*/ 142117 w 4957054"/>
              <a:gd name="connsiteY5" fmla="*/ 598491 h 883076"/>
              <a:gd name="connsiteX6" fmla="*/ 1687 w 4957054"/>
              <a:gd name="connsiteY6" fmla="*/ 554720 h 883076"/>
              <a:gd name="connsiteX7" fmla="*/ 2368155 w 4957054"/>
              <a:gd name="connsiteY7" fmla="*/ 7 h 883076"/>
              <a:gd name="connsiteX0" fmla="*/ 2368155 w 4957054"/>
              <a:gd name="connsiteY0" fmla="*/ 7 h 883076"/>
              <a:gd name="connsiteX1" fmla="*/ 4892103 w 4957054"/>
              <a:gd name="connsiteY1" fmla="*/ 547757 h 883076"/>
              <a:gd name="connsiteX2" fmla="*/ 4955407 w 4957054"/>
              <a:gd name="connsiteY2" fmla="*/ 577969 h 883076"/>
              <a:gd name="connsiteX3" fmla="*/ 4956677 w 4957054"/>
              <a:gd name="connsiteY3" fmla="*/ 856554 h 883076"/>
              <a:gd name="connsiteX4" fmla="*/ 152700 w 4957054"/>
              <a:gd name="connsiteY4" fmla="*/ 883076 h 883076"/>
              <a:gd name="connsiteX5" fmla="*/ 142117 w 4957054"/>
              <a:gd name="connsiteY5" fmla="*/ 598491 h 883076"/>
              <a:gd name="connsiteX6" fmla="*/ 1687 w 4957054"/>
              <a:gd name="connsiteY6" fmla="*/ 554720 h 883076"/>
              <a:gd name="connsiteX7" fmla="*/ 2368155 w 4957054"/>
              <a:gd name="connsiteY7" fmla="*/ 7 h 883076"/>
              <a:gd name="connsiteX0" fmla="*/ 2226038 w 4814937"/>
              <a:gd name="connsiteY0" fmla="*/ 23 h 883092"/>
              <a:gd name="connsiteX1" fmla="*/ 4749986 w 4814937"/>
              <a:gd name="connsiteY1" fmla="*/ 547773 h 883092"/>
              <a:gd name="connsiteX2" fmla="*/ 4813290 w 4814937"/>
              <a:gd name="connsiteY2" fmla="*/ 577985 h 883092"/>
              <a:gd name="connsiteX3" fmla="*/ 4814560 w 4814937"/>
              <a:gd name="connsiteY3" fmla="*/ 856570 h 883092"/>
              <a:gd name="connsiteX4" fmla="*/ 10583 w 4814937"/>
              <a:gd name="connsiteY4" fmla="*/ 883092 h 883092"/>
              <a:gd name="connsiteX5" fmla="*/ 0 w 4814937"/>
              <a:gd name="connsiteY5" fmla="*/ 598507 h 883092"/>
              <a:gd name="connsiteX6" fmla="*/ 28903 w 4814937"/>
              <a:gd name="connsiteY6" fmla="*/ 561367 h 883092"/>
              <a:gd name="connsiteX7" fmla="*/ 2226038 w 4814937"/>
              <a:gd name="connsiteY7" fmla="*/ 23 h 883092"/>
              <a:gd name="connsiteX0" fmla="*/ 2226038 w 4814937"/>
              <a:gd name="connsiteY0" fmla="*/ 23 h 856570"/>
              <a:gd name="connsiteX1" fmla="*/ 4749986 w 4814937"/>
              <a:gd name="connsiteY1" fmla="*/ 547773 h 856570"/>
              <a:gd name="connsiteX2" fmla="*/ 4813290 w 4814937"/>
              <a:gd name="connsiteY2" fmla="*/ 577985 h 856570"/>
              <a:gd name="connsiteX3" fmla="*/ 4814560 w 4814937"/>
              <a:gd name="connsiteY3" fmla="*/ 856570 h 856570"/>
              <a:gd name="connsiteX4" fmla="*/ 10583 w 4814937"/>
              <a:gd name="connsiteY4" fmla="*/ 856570 h 856570"/>
              <a:gd name="connsiteX5" fmla="*/ 0 w 4814937"/>
              <a:gd name="connsiteY5" fmla="*/ 598507 h 856570"/>
              <a:gd name="connsiteX6" fmla="*/ 28903 w 4814937"/>
              <a:gd name="connsiteY6" fmla="*/ 561367 h 856570"/>
              <a:gd name="connsiteX7" fmla="*/ 2226038 w 4814937"/>
              <a:gd name="connsiteY7" fmla="*/ 23 h 856570"/>
              <a:gd name="connsiteX0" fmla="*/ 2226038 w 4814937"/>
              <a:gd name="connsiteY0" fmla="*/ 52 h 856599"/>
              <a:gd name="connsiteX1" fmla="*/ 4749986 w 4814937"/>
              <a:gd name="connsiteY1" fmla="*/ 547802 h 856599"/>
              <a:gd name="connsiteX2" fmla="*/ 4813290 w 4814937"/>
              <a:gd name="connsiteY2" fmla="*/ 578014 h 856599"/>
              <a:gd name="connsiteX3" fmla="*/ 4814560 w 4814937"/>
              <a:gd name="connsiteY3" fmla="*/ 856599 h 856599"/>
              <a:gd name="connsiteX4" fmla="*/ 10583 w 4814937"/>
              <a:gd name="connsiteY4" fmla="*/ 856599 h 856599"/>
              <a:gd name="connsiteX5" fmla="*/ 0 w 4814937"/>
              <a:gd name="connsiteY5" fmla="*/ 598536 h 856599"/>
              <a:gd name="connsiteX6" fmla="*/ 54303 w 4814937"/>
              <a:gd name="connsiteY6" fmla="*/ 568027 h 856599"/>
              <a:gd name="connsiteX7" fmla="*/ 2226038 w 4814937"/>
              <a:gd name="connsiteY7" fmla="*/ 52 h 856599"/>
              <a:gd name="connsiteX0" fmla="*/ 2226038 w 4814937"/>
              <a:gd name="connsiteY0" fmla="*/ 90 h 856637"/>
              <a:gd name="connsiteX1" fmla="*/ 4749986 w 4814937"/>
              <a:gd name="connsiteY1" fmla="*/ 547840 h 856637"/>
              <a:gd name="connsiteX2" fmla="*/ 4813290 w 4814937"/>
              <a:gd name="connsiteY2" fmla="*/ 578052 h 856637"/>
              <a:gd name="connsiteX3" fmla="*/ 4814560 w 4814937"/>
              <a:gd name="connsiteY3" fmla="*/ 856637 h 856637"/>
              <a:gd name="connsiteX4" fmla="*/ 10583 w 4814937"/>
              <a:gd name="connsiteY4" fmla="*/ 856637 h 856637"/>
              <a:gd name="connsiteX5" fmla="*/ 0 w 4814937"/>
              <a:gd name="connsiteY5" fmla="*/ 598574 h 856637"/>
              <a:gd name="connsiteX6" fmla="*/ 79703 w 4814937"/>
              <a:gd name="connsiteY6" fmla="*/ 574696 h 856637"/>
              <a:gd name="connsiteX7" fmla="*/ 2226038 w 4814937"/>
              <a:gd name="connsiteY7" fmla="*/ 90 h 856637"/>
              <a:gd name="connsiteX0" fmla="*/ 2215455 w 4804354"/>
              <a:gd name="connsiteY0" fmla="*/ 90 h 856637"/>
              <a:gd name="connsiteX1" fmla="*/ 4739403 w 4804354"/>
              <a:gd name="connsiteY1" fmla="*/ 547840 h 856637"/>
              <a:gd name="connsiteX2" fmla="*/ 4802707 w 4804354"/>
              <a:gd name="connsiteY2" fmla="*/ 578052 h 856637"/>
              <a:gd name="connsiteX3" fmla="*/ 4803977 w 4804354"/>
              <a:gd name="connsiteY3" fmla="*/ 856637 h 856637"/>
              <a:gd name="connsiteX4" fmla="*/ 0 w 4804354"/>
              <a:gd name="connsiteY4" fmla="*/ 856637 h 856637"/>
              <a:gd name="connsiteX5" fmla="*/ 6350 w 4804354"/>
              <a:gd name="connsiteY5" fmla="*/ 598574 h 856637"/>
              <a:gd name="connsiteX6" fmla="*/ 69120 w 4804354"/>
              <a:gd name="connsiteY6" fmla="*/ 574696 h 856637"/>
              <a:gd name="connsiteX7" fmla="*/ 2215455 w 4804354"/>
              <a:gd name="connsiteY7" fmla="*/ 90 h 856637"/>
              <a:gd name="connsiteX0" fmla="*/ 2215455 w 4804354"/>
              <a:gd name="connsiteY0" fmla="*/ 24 h 856571"/>
              <a:gd name="connsiteX1" fmla="*/ 4739403 w 4804354"/>
              <a:gd name="connsiteY1" fmla="*/ 547774 h 856571"/>
              <a:gd name="connsiteX2" fmla="*/ 4802707 w 4804354"/>
              <a:gd name="connsiteY2" fmla="*/ 577986 h 856571"/>
              <a:gd name="connsiteX3" fmla="*/ 4803977 w 4804354"/>
              <a:gd name="connsiteY3" fmla="*/ 856571 h 856571"/>
              <a:gd name="connsiteX4" fmla="*/ 0 w 4804354"/>
              <a:gd name="connsiteY4" fmla="*/ 856571 h 856571"/>
              <a:gd name="connsiteX5" fmla="*/ 6350 w 4804354"/>
              <a:gd name="connsiteY5" fmla="*/ 598508 h 856571"/>
              <a:gd name="connsiteX6" fmla="*/ 69120 w 4804354"/>
              <a:gd name="connsiteY6" fmla="*/ 561368 h 856571"/>
              <a:gd name="connsiteX7" fmla="*/ 2215455 w 4804354"/>
              <a:gd name="connsiteY7" fmla="*/ 24 h 85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4354" h="856571">
                <a:moveTo>
                  <a:pt x="2215455" y="24"/>
                </a:moveTo>
                <a:cubicBezTo>
                  <a:pt x="2993836" y="-2242"/>
                  <a:pt x="4199647" y="156520"/>
                  <a:pt x="4739403" y="547774"/>
                </a:cubicBezTo>
                <a:lnTo>
                  <a:pt x="4802707" y="577986"/>
                </a:lnTo>
                <a:cubicBezTo>
                  <a:pt x="4801014" y="665875"/>
                  <a:pt x="4805670" y="768682"/>
                  <a:pt x="4803977" y="856571"/>
                </a:cubicBezTo>
                <a:lnTo>
                  <a:pt x="0" y="856571"/>
                </a:lnTo>
                <a:lnTo>
                  <a:pt x="6350" y="598508"/>
                </a:lnTo>
                <a:cubicBezTo>
                  <a:pt x="43501" y="588891"/>
                  <a:pt x="47209" y="535181"/>
                  <a:pt x="69120" y="561368"/>
                </a:cubicBezTo>
                <a:cubicBezTo>
                  <a:pt x="608877" y="170114"/>
                  <a:pt x="1437075" y="2290"/>
                  <a:pt x="2215455" y="24"/>
                </a:cubicBezTo>
                <a:close/>
              </a:path>
            </a:pathLst>
          </a:cu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cxnSp>
        <p:nvCxnSpPr>
          <p:cNvPr id="36" name="直接箭头连接符 35">
            <a:extLst>
              <a:ext uri="{FF2B5EF4-FFF2-40B4-BE49-F238E27FC236}">
                <a16:creationId xmlns:a16="http://schemas.microsoft.com/office/drawing/2014/main" id="{63995588-2B63-4B59-824D-1CD98974E011}"/>
              </a:ext>
            </a:extLst>
          </p:cNvPr>
          <p:cNvCxnSpPr>
            <a:cxnSpLocks/>
          </p:cNvCxnSpPr>
          <p:nvPr/>
        </p:nvCxnSpPr>
        <p:spPr>
          <a:xfrm>
            <a:off x="1669704" y="3056722"/>
            <a:ext cx="9528049" cy="0"/>
          </a:xfrm>
          <a:prstGeom prst="straightConnector1">
            <a:avLst/>
          </a:prstGeom>
          <a:ln w="57150">
            <a:solidFill>
              <a:srgbClr val="FFC000"/>
            </a:solidFill>
            <a:tailEnd type="triangle"/>
          </a:ln>
        </p:spPr>
        <p:style>
          <a:lnRef idx="1">
            <a:schemeClr val="accent4"/>
          </a:lnRef>
          <a:fillRef idx="0">
            <a:schemeClr val="accent4"/>
          </a:fillRef>
          <a:effectRef idx="0">
            <a:schemeClr val="accent4"/>
          </a:effectRef>
          <a:fontRef idx="minor">
            <a:schemeClr val="tx1"/>
          </a:fontRef>
        </p:style>
      </p:cxnSp>
      <p:grpSp>
        <p:nvGrpSpPr>
          <p:cNvPr id="37" name="组合 36"/>
          <p:cNvGrpSpPr/>
          <p:nvPr/>
        </p:nvGrpSpPr>
        <p:grpSpPr>
          <a:xfrm>
            <a:off x="0" y="3596325"/>
            <a:ext cx="12192000" cy="3261675"/>
            <a:chOff x="0" y="0"/>
            <a:chExt cx="12192000" cy="3261675"/>
          </a:xfrm>
        </p:grpSpPr>
        <p:sp>
          <p:nvSpPr>
            <p:cNvPr id="38" name="矩形 37"/>
            <p:cNvSpPr>
              <a:spLocks noChangeAspect="1"/>
            </p:cNvSpPr>
            <p:nvPr/>
          </p:nvSpPr>
          <p:spPr>
            <a:xfrm>
              <a:off x="0" y="0"/>
              <a:ext cx="12192000" cy="326167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nvGrpSpPr>
            <p:cNvPr id="39" name="组合 38">
              <a:extLst>
                <a:ext uri="{FF2B5EF4-FFF2-40B4-BE49-F238E27FC236}">
                  <a16:creationId xmlns:a16="http://schemas.microsoft.com/office/drawing/2014/main" id="{41CA53F1-363B-4317-ABE6-EE9EA2FDEA07}"/>
                </a:ext>
              </a:extLst>
            </p:cNvPr>
            <p:cNvGrpSpPr/>
            <p:nvPr/>
          </p:nvGrpSpPr>
          <p:grpSpPr>
            <a:xfrm>
              <a:off x="545898" y="258927"/>
              <a:ext cx="11100204" cy="2773258"/>
              <a:chOff x="415302" y="603066"/>
              <a:chExt cx="11100204" cy="2102180"/>
            </a:xfrm>
          </p:grpSpPr>
          <p:sp>
            <p:nvSpPr>
              <p:cNvPr id="43" name="矩形 42">
                <a:extLst>
                  <a:ext uri="{FF2B5EF4-FFF2-40B4-BE49-F238E27FC236}">
                    <a16:creationId xmlns:a16="http://schemas.microsoft.com/office/drawing/2014/main" id="{1EBABCCB-B5BC-474E-981C-A6BEF9AA86D1}"/>
                  </a:ext>
                </a:extLst>
              </p:cNvPr>
              <p:cNvSpPr/>
              <p:nvPr/>
            </p:nvSpPr>
            <p:spPr>
              <a:xfrm>
                <a:off x="2039231" y="2021776"/>
                <a:ext cx="1689931" cy="16254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12">
                <a:extLst>
                  <a:ext uri="{FF2B5EF4-FFF2-40B4-BE49-F238E27FC236}">
                    <a16:creationId xmlns:a16="http://schemas.microsoft.com/office/drawing/2014/main" id="{5E15C0C9-E28B-4017-A9CB-546C30C1466D}"/>
                  </a:ext>
                </a:extLst>
              </p:cNvPr>
              <p:cNvSpPr/>
              <p:nvPr/>
            </p:nvSpPr>
            <p:spPr>
              <a:xfrm>
                <a:off x="7359150" y="2024289"/>
                <a:ext cx="1241504" cy="149874"/>
              </a:xfrm>
              <a:custGeom>
                <a:avLst/>
                <a:gdLst>
                  <a:gd name="connsiteX0" fmla="*/ 0 w 1803071"/>
                  <a:gd name="connsiteY0" fmla="*/ 0 h 197718"/>
                  <a:gd name="connsiteX1" fmla="*/ 1803071 w 1803071"/>
                  <a:gd name="connsiteY1" fmla="*/ 0 h 197718"/>
                  <a:gd name="connsiteX2" fmla="*/ 1803071 w 1803071"/>
                  <a:gd name="connsiteY2" fmla="*/ 197718 h 197718"/>
                  <a:gd name="connsiteX3" fmla="*/ 0 w 1803071"/>
                  <a:gd name="connsiteY3" fmla="*/ 197718 h 197718"/>
                  <a:gd name="connsiteX4" fmla="*/ 0 w 1803071"/>
                  <a:gd name="connsiteY4" fmla="*/ 0 h 197718"/>
                  <a:gd name="connsiteX0" fmla="*/ 0 w 2041831"/>
                  <a:gd name="connsiteY0" fmla="*/ 5080 h 197718"/>
                  <a:gd name="connsiteX1" fmla="*/ 2041831 w 2041831"/>
                  <a:gd name="connsiteY1" fmla="*/ 0 h 197718"/>
                  <a:gd name="connsiteX2" fmla="*/ 2041831 w 2041831"/>
                  <a:gd name="connsiteY2" fmla="*/ 197718 h 197718"/>
                  <a:gd name="connsiteX3" fmla="*/ 238760 w 2041831"/>
                  <a:gd name="connsiteY3" fmla="*/ 197718 h 197718"/>
                  <a:gd name="connsiteX4" fmla="*/ 0 w 2041831"/>
                  <a:gd name="connsiteY4" fmla="*/ 5080 h 197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1831" h="197718">
                    <a:moveTo>
                      <a:pt x="0" y="5080"/>
                    </a:moveTo>
                    <a:lnTo>
                      <a:pt x="2041831" y="0"/>
                    </a:lnTo>
                    <a:lnTo>
                      <a:pt x="2041831" y="197718"/>
                    </a:lnTo>
                    <a:lnTo>
                      <a:pt x="238760" y="197718"/>
                    </a:lnTo>
                    <a:lnTo>
                      <a:pt x="0" y="508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形状 13">
                <a:extLst>
                  <a:ext uri="{FF2B5EF4-FFF2-40B4-BE49-F238E27FC236}">
                    <a16:creationId xmlns:a16="http://schemas.microsoft.com/office/drawing/2014/main" id="{CC611481-0DBF-4982-8110-B29A58A5EA34}"/>
                  </a:ext>
                </a:extLst>
              </p:cNvPr>
              <p:cNvSpPr/>
              <p:nvPr/>
            </p:nvSpPr>
            <p:spPr>
              <a:xfrm>
                <a:off x="2042383" y="1409715"/>
                <a:ext cx="6558271" cy="840882"/>
              </a:xfrm>
              <a:custGeom>
                <a:avLst/>
                <a:gdLst>
                  <a:gd name="connsiteX0" fmla="*/ 3182150 w 6364301"/>
                  <a:gd name="connsiteY0" fmla="*/ 0 h 865732"/>
                  <a:gd name="connsiteX1" fmla="*/ 6358314 w 6364301"/>
                  <a:gd name="connsiteY1" fmla="*/ 857191 h 865732"/>
                  <a:gd name="connsiteX2" fmla="*/ 6364301 w 6364301"/>
                  <a:gd name="connsiteY2" fmla="*/ 865732 h 865732"/>
                  <a:gd name="connsiteX3" fmla="*/ 0 w 6364301"/>
                  <a:gd name="connsiteY3" fmla="*/ 865732 h 865732"/>
                  <a:gd name="connsiteX4" fmla="*/ 5986 w 6364301"/>
                  <a:gd name="connsiteY4" fmla="*/ 857191 h 865732"/>
                  <a:gd name="connsiteX5" fmla="*/ 3182150 w 6364301"/>
                  <a:gd name="connsiteY5" fmla="*/ 0 h 865732"/>
                  <a:gd name="connsiteX0" fmla="*/ 3182150 w 6364301"/>
                  <a:gd name="connsiteY0" fmla="*/ 2279 h 868011"/>
                  <a:gd name="connsiteX1" fmla="*/ 6358314 w 6364301"/>
                  <a:gd name="connsiteY1" fmla="*/ 859470 h 868011"/>
                  <a:gd name="connsiteX2" fmla="*/ 6364301 w 6364301"/>
                  <a:gd name="connsiteY2" fmla="*/ 868011 h 868011"/>
                  <a:gd name="connsiteX3" fmla="*/ 0 w 6364301"/>
                  <a:gd name="connsiteY3" fmla="*/ 868011 h 868011"/>
                  <a:gd name="connsiteX4" fmla="*/ 188866 w 6364301"/>
                  <a:gd name="connsiteY4" fmla="*/ 693889 h 868011"/>
                  <a:gd name="connsiteX5" fmla="*/ 3182150 w 6364301"/>
                  <a:gd name="connsiteY5" fmla="*/ 2279 h 868011"/>
                  <a:gd name="connsiteX0" fmla="*/ 3182150 w 6364301"/>
                  <a:gd name="connsiteY0" fmla="*/ 755 h 866487"/>
                  <a:gd name="connsiteX1" fmla="*/ 6358314 w 6364301"/>
                  <a:gd name="connsiteY1" fmla="*/ 857946 h 866487"/>
                  <a:gd name="connsiteX2" fmla="*/ 6364301 w 6364301"/>
                  <a:gd name="connsiteY2" fmla="*/ 866487 h 866487"/>
                  <a:gd name="connsiteX3" fmla="*/ 0 w 6364301"/>
                  <a:gd name="connsiteY3" fmla="*/ 866487 h 866487"/>
                  <a:gd name="connsiteX4" fmla="*/ 188866 w 6364301"/>
                  <a:gd name="connsiteY4" fmla="*/ 692365 h 866487"/>
                  <a:gd name="connsiteX5" fmla="*/ 3182150 w 6364301"/>
                  <a:gd name="connsiteY5" fmla="*/ 755 h 866487"/>
                  <a:gd name="connsiteX0" fmla="*/ 3182150 w 6364301"/>
                  <a:gd name="connsiteY0" fmla="*/ 755 h 866487"/>
                  <a:gd name="connsiteX1" fmla="*/ 6358314 w 6364301"/>
                  <a:gd name="connsiteY1" fmla="*/ 857946 h 866487"/>
                  <a:gd name="connsiteX2" fmla="*/ 6364301 w 6364301"/>
                  <a:gd name="connsiteY2" fmla="*/ 866487 h 866487"/>
                  <a:gd name="connsiteX3" fmla="*/ 0 w 6364301"/>
                  <a:gd name="connsiteY3" fmla="*/ 866487 h 866487"/>
                  <a:gd name="connsiteX4" fmla="*/ 453026 w 6364301"/>
                  <a:gd name="connsiteY4" fmla="*/ 692365 h 866487"/>
                  <a:gd name="connsiteX5" fmla="*/ 3182150 w 6364301"/>
                  <a:gd name="connsiteY5" fmla="*/ 755 h 866487"/>
                  <a:gd name="connsiteX0" fmla="*/ 3182150 w 6364301"/>
                  <a:gd name="connsiteY0" fmla="*/ 220 h 865952"/>
                  <a:gd name="connsiteX1" fmla="*/ 6358314 w 6364301"/>
                  <a:gd name="connsiteY1" fmla="*/ 857411 h 865952"/>
                  <a:gd name="connsiteX2" fmla="*/ 6364301 w 6364301"/>
                  <a:gd name="connsiteY2" fmla="*/ 865952 h 865952"/>
                  <a:gd name="connsiteX3" fmla="*/ 0 w 6364301"/>
                  <a:gd name="connsiteY3" fmla="*/ 865952 h 865952"/>
                  <a:gd name="connsiteX4" fmla="*/ 422546 w 6364301"/>
                  <a:gd name="connsiteY4" fmla="*/ 764994 h 865952"/>
                  <a:gd name="connsiteX5" fmla="*/ 3182150 w 6364301"/>
                  <a:gd name="connsiteY5" fmla="*/ 220 h 865952"/>
                  <a:gd name="connsiteX0" fmla="*/ 3182150 w 6364301"/>
                  <a:gd name="connsiteY0" fmla="*/ 202 h 865934"/>
                  <a:gd name="connsiteX1" fmla="*/ 6358314 w 6364301"/>
                  <a:gd name="connsiteY1" fmla="*/ 857393 h 865934"/>
                  <a:gd name="connsiteX2" fmla="*/ 6364301 w 6364301"/>
                  <a:gd name="connsiteY2" fmla="*/ 865934 h 865934"/>
                  <a:gd name="connsiteX3" fmla="*/ 0 w 6364301"/>
                  <a:gd name="connsiteY3" fmla="*/ 865934 h 865934"/>
                  <a:gd name="connsiteX4" fmla="*/ 432706 w 6364301"/>
                  <a:gd name="connsiteY4" fmla="*/ 768827 h 865934"/>
                  <a:gd name="connsiteX5" fmla="*/ 3182150 w 6364301"/>
                  <a:gd name="connsiteY5" fmla="*/ 202 h 865934"/>
                  <a:gd name="connsiteX0" fmla="*/ 3182150 w 6358314"/>
                  <a:gd name="connsiteY0" fmla="*/ 202 h 865934"/>
                  <a:gd name="connsiteX1" fmla="*/ 6358314 w 6358314"/>
                  <a:gd name="connsiteY1" fmla="*/ 857393 h 865934"/>
                  <a:gd name="connsiteX2" fmla="*/ 5642941 w 6358314"/>
                  <a:gd name="connsiteY2" fmla="*/ 838979 h 865934"/>
                  <a:gd name="connsiteX3" fmla="*/ 0 w 6358314"/>
                  <a:gd name="connsiteY3" fmla="*/ 865934 h 865934"/>
                  <a:gd name="connsiteX4" fmla="*/ 432706 w 6358314"/>
                  <a:gd name="connsiteY4" fmla="*/ 768827 h 865934"/>
                  <a:gd name="connsiteX5" fmla="*/ 3182150 w 6358314"/>
                  <a:gd name="connsiteY5" fmla="*/ 202 h 865934"/>
                  <a:gd name="connsiteX0" fmla="*/ 3182150 w 6165274"/>
                  <a:gd name="connsiteY0" fmla="*/ 2 h 865734"/>
                  <a:gd name="connsiteX1" fmla="*/ 6165274 w 6165274"/>
                  <a:gd name="connsiteY1" fmla="*/ 776328 h 865734"/>
                  <a:gd name="connsiteX2" fmla="*/ 5642941 w 6165274"/>
                  <a:gd name="connsiteY2" fmla="*/ 838779 h 865734"/>
                  <a:gd name="connsiteX3" fmla="*/ 0 w 6165274"/>
                  <a:gd name="connsiteY3" fmla="*/ 865734 h 865734"/>
                  <a:gd name="connsiteX4" fmla="*/ 432706 w 6165274"/>
                  <a:gd name="connsiteY4" fmla="*/ 768627 h 865734"/>
                  <a:gd name="connsiteX5" fmla="*/ 3182150 w 6165274"/>
                  <a:gd name="connsiteY5" fmla="*/ 2 h 865734"/>
                  <a:gd name="connsiteX0" fmla="*/ 3182150 w 6183509"/>
                  <a:gd name="connsiteY0" fmla="*/ 2 h 865734"/>
                  <a:gd name="connsiteX1" fmla="*/ 6165274 w 6183509"/>
                  <a:gd name="connsiteY1" fmla="*/ 776328 h 865734"/>
                  <a:gd name="connsiteX2" fmla="*/ 5642941 w 6183509"/>
                  <a:gd name="connsiteY2" fmla="*/ 838779 h 865734"/>
                  <a:gd name="connsiteX3" fmla="*/ 0 w 6183509"/>
                  <a:gd name="connsiteY3" fmla="*/ 865734 h 865734"/>
                  <a:gd name="connsiteX4" fmla="*/ 432706 w 6183509"/>
                  <a:gd name="connsiteY4" fmla="*/ 768627 h 865734"/>
                  <a:gd name="connsiteX5" fmla="*/ 3182150 w 6183509"/>
                  <a:gd name="connsiteY5" fmla="*/ 2 h 865734"/>
                  <a:gd name="connsiteX0" fmla="*/ 3182150 w 6168047"/>
                  <a:gd name="connsiteY0" fmla="*/ 2 h 865734"/>
                  <a:gd name="connsiteX1" fmla="*/ 6165274 w 6168047"/>
                  <a:gd name="connsiteY1" fmla="*/ 776328 h 865734"/>
                  <a:gd name="connsiteX2" fmla="*/ 5642941 w 6168047"/>
                  <a:gd name="connsiteY2" fmla="*/ 838779 h 865734"/>
                  <a:gd name="connsiteX3" fmla="*/ 0 w 6168047"/>
                  <a:gd name="connsiteY3" fmla="*/ 865734 h 865734"/>
                  <a:gd name="connsiteX4" fmla="*/ 432706 w 6168047"/>
                  <a:gd name="connsiteY4" fmla="*/ 768627 h 865734"/>
                  <a:gd name="connsiteX5" fmla="*/ 3182150 w 6168047"/>
                  <a:gd name="connsiteY5" fmla="*/ 2 h 865734"/>
                  <a:gd name="connsiteX0" fmla="*/ 3182150 w 6374009"/>
                  <a:gd name="connsiteY0" fmla="*/ 2 h 865734"/>
                  <a:gd name="connsiteX1" fmla="*/ 6165274 w 6374009"/>
                  <a:gd name="connsiteY1" fmla="*/ 776328 h 865734"/>
                  <a:gd name="connsiteX2" fmla="*/ 6318581 w 6374009"/>
                  <a:gd name="connsiteY2" fmla="*/ 831077 h 865734"/>
                  <a:gd name="connsiteX3" fmla="*/ 0 w 6374009"/>
                  <a:gd name="connsiteY3" fmla="*/ 865734 h 865734"/>
                  <a:gd name="connsiteX4" fmla="*/ 432706 w 6374009"/>
                  <a:gd name="connsiteY4" fmla="*/ 768627 h 865734"/>
                  <a:gd name="connsiteX5" fmla="*/ 3182150 w 6374009"/>
                  <a:gd name="connsiteY5" fmla="*/ 2 h 865734"/>
                  <a:gd name="connsiteX0" fmla="*/ 3182150 w 6378422"/>
                  <a:gd name="connsiteY0" fmla="*/ 2 h 865734"/>
                  <a:gd name="connsiteX1" fmla="*/ 6165274 w 6378422"/>
                  <a:gd name="connsiteY1" fmla="*/ 776328 h 865734"/>
                  <a:gd name="connsiteX2" fmla="*/ 6323661 w 6378422"/>
                  <a:gd name="connsiteY2" fmla="*/ 846480 h 865734"/>
                  <a:gd name="connsiteX3" fmla="*/ 0 w 6378422"/>
                  <a:gd name="connsiteY3" fmla="*/ 865734 h 865734"/>
                  <a:gd name="connsiteX4" fmla="*/ 432706 w 6378422"/>
                  <a:gd name="connsiteY4" fmla="*/ 768627 h 865734"/>
                  <a:gd name="connsiteX5" fmla="*/ 3182150 w 6378422"/>
                  <a:gd name="connsiteY5" fmla="*/ 2 h 865734"/>
                  <a:gd name="connsiteX0" fmla="*/ 3182150 w 6396226"/>
                  <a:gd name="connsiteY0" fmla="*/ 2 h 869585"/>
                  <a:gd name="connsiteX1" fmla="*/ 6165274 w 6396226"/>
                  <a:gd name="connsiteY1" fmla="*/ 776328 h 869585"/>
                  <a:gd name="connsiteX2" fmla="*/ 6343981 w 6396226"/>
                  <a:gd name="connsiteY2" fmla="*/ 869585 h 869585"/>
                  <a:gd name="connsiteX3" fmla="*/ 0 w 6396226"/>
                  <a:gd name="connsiteY3" fmla="*/ 865734 h 869585"/>
                  <a:gd name="connsiteX4" fmla="*/ 432706 w 6396226"/>
                  <a:gd name="connsiteY4" fmla="*/ 768627 h 869585"/>
                  <a:gd name="connsiteX5" fmla="*/ 3182150 w 6396226"/>
                  <a:gd name="connsiteY5" fmla="*/ 2 h 869585"/>
                  <a:gd name="connsiteX0" fmla="*/ 3182150 w 6367290"/>
                  <a:gd name="connsiteY0" fmla="*/ 78 h 869661"/>
                  <a:gd name="connsiteX1" fmla="*/ 5621714 w 6367290"/>
                  <a:gd name="connsiteY1" fmla="*/ 737897 h 869661"/>
                  <a:gd name="connsiteX2" fmla="*/ 6343981 w 6367290"/>
                  <a:gd name="connsiteY2" fmla="*/ 869661 h 869661"/>
                  <a:gd name="connsiteX3" fmla="*/ 0 w 6367290"/>
                  <a:gd name="connsiteY3" fmla="*/ 865810 h 869661"/>
                  <a:gd name="connsiteX4" fmla="*/ 432706 w 6367290"/>
                  <a:gd name="connsiteY4" fmla="*/ 768703 h 869661"/>
                  <a:gd name="connsiteX5" fmla="*/ 3182150 w 6367290"/>
                  <a:gd name="connsiteY5" fmla="*/ 78 h 869661"/>
                  <a:gd name="connsiteX0" fmla="*/ 3182150 w 6366585"/>
                  <a:gd name="connsiteY0" fmla="*/ 30 h 869613"/>
                  <a:gd name="connsiteX1" fmla="*/ 5591234 w 6366585"/>
                  <a:gd name="connsiteY1" fmla="*/ 749401 h 869613"/>
                  <a:gd name="connsiteX2" fmla="*/ 6343981 w 6366585"/>
                  <a:gd name="connsiteY2" fmla="*/ 869613 h 869613"/>
                  <a:gd name="connsiteX3" fmla="*/ 0 w 6366585"/>
                  <a:gd name="connsiteY3" fmla="*/ 865762 h 869613"/>
                  <a:gd name="connsiteX4" fmla="*/ 432706 w 6366585"/>
                  <a:gd name="connsiteY4" fmla="*/ 768655 h 869613"/>
                  <a:gd name="connsiteX5" fmla="*/ 3182150 w 6366585"/>
                  <a:gd name="connsiteY5" fmla="*/ 30 h 869613"/>
                  <a:gd name="connsiteX0" fmla="*/ 3182150 w 6423531"/>
                  <a:gd name="connsiteY0" fmla="*/ 30 h 869834"/>
                  <a:gd name="connsiteX1" fmla="*/ 5591234 w 6423531"/>
                  <a:gd name="connsiteY1" fmla="*/ 749401 h 869834"/>
                  <a:gd name="connsiteX2" fmla="*/ 6343981 w 6423531"/>
                  <a:gd name="connsiteY2" fmla="*/ 869613 h 869834"/>
                  <a:gd name="connsiteX3" fmla="*/ 0 w 6423531"/>
                  <a:gd name="connsiteY3" fmla="*/ 865762 h 869834"/>
                  <a:gd name="connsiteX4" fmla="*/ 432706 w 6423531"/>
                  <a:gd name="connsiteY4" fmla="*/ 768655 h 869834"/>
                  <a:gd name="connsiteX5" fmla="*/ 3182150 w 6423531"/>
                  <a:gd name="connsiteY5" fmla="*/ 30 h 869834"/>
                  <a:gd name="connsiteX0" fmla="*/ 3182150 w 6413770"/>
                  <a:gd name="connsiteY0" fmla="*/ 498 h 870080"/>
                  <a:gd name="connsiteX1" fmla="*/ 5535354 w 6413770"/>
                  <a:gd name="connsiteY1" fmla="*/ 695958 h 870080"/>
                  <a:gd name="connsiteX2" fmla="*/ 6343981 w 6413770"/>
                  <a:gd name="connsiteY2" fmla="*/ 870081 h 870080"/>
                  <a:gd name="connsiteX3" fmla="*/ 0 w 6413770"/>
                  <a:gd name="connsiteY3" fmla="*/ 866230 h 870080"/>
                  <a:gd name="connsiteX4" fmla="*/ 432706 w 6413770"/>
                  <a:gd name="connsiteY4" fmla="*/ 769123 h 870080"/>
                  <a:gd name="connsiteX5" fmla="*/ 3182150 w 6413770"/>
                  <a:gd name="connsiteY5" fmla="*/ 498 h 870080"/>
                  <a:gd name="connsiteX0" fmla="*/ 3182150 w 6413770"/>
                  <a:gd name="connsiteY0" fmla="*/ 292 h 869875"/>
                  <a:gd name="connsiteX1" fmla="*/ 5535354 w 6413770"/>
                  <a:gd name="connsiteY1" fmla="*/ 695752 h 869875"/>
                  <a:gd name="connsiteX2" fmla="*/ 6343981 w 6413770"/>
                  <a:gd name="connsiteY2" fmla="*/ 869875 h 869875"/>
                  <a:gd name="connsiteX3" fmla="*/ 0 w 6413770"/>
                  <a:gd name="connsiteY3" fmla="*/ 866024 h 869875"/>
                  <a:gd name="connsiteX4" fmla="*/ 432706 w 6413770"/>
                  <a:gd name="connsiteY4" fmla="*/ 768917 h 869875"/>
                  <a:gd name="connsiteX5" fmla="*/ 3182150 w 6413770"/>
                  <a:gd name="connsiteY5" fmla="*/ 292 h 869875"/>
                  <a:gd name="connsiteX0" fmla="*/ 3182150 w 6413770"/>
                  <a:gd name="connsiteY0" fmla="*/ 0 h 869583"/>
                  <a:gd name="connsiteX1" fmla="*/ 5535354 w 6413770"/>
                  <a:gd name="connsiteY1" fmla="*/ 695460 h 869583"/>
                  <a:gd name="connsiteX2" fmla="*/ 6343981 w 6413770"/>
                  <a:gd name="connsiteY2" fmla="*/ 869583 h 869583"/>
                  <a:gd name="connsiteX3" fmla="*/ 0 w 6413770"/>
                  <a:gd name="connsiteY3" fmla="*/ 865732 h 869583"/>
                  <a:gd name="connsiteX4" fmla="*/ 991506 w 6413770"/>
                  <a:gd name="connsiteY4" fmla="*/ 695461 h 869583"/>
                  <a:gd name="connsiteX5" fmla="*/ 3182150 w 6413770"/>
                  <a:gd name="connsiteY5" fmla="*/ 0 h 869583"/>
                  <a:gd name="connsiteX0" fmla="*/ 3182150 w 6413770"/>
                  <a:gd name="connsiteY0" fmla="*/ 0 h 869583"/>
                  <a:gd name="connsiteX1" fmla="*/ 5535354 w 6413770"/>
                  <a:gd name="connsiteY1" fmla="*/ 695460 h 869583"/>
                  <a:gd name="connsiteX2" fmla="*/ 6343981 w 6413770"/>
                  <a:gd name="connsiteY2" fmla="*/ 869583 h 869583"/>
                  <a:gd name="connsiteX3" fmla="*/ 0 w 6413770"/>
                  <a:gd name="connsiteY3" fmla="*/ 865732 h 869583"/>
                  <a:gd name="connsiteX4" fmla="*/ 991506 w 6413770"/>
                  <a:gd name="connsiteY4" fmla="*/ 695461 h 869583"/>
                  <a:gd name="connsiteX5" fmla="*/ 3182150 w 6413770"/>
                  <a:gd name="connsiteY5" fmla="*/ 0 h 869583"/>
                  <a:gd name="connsiteX0" fmla="*/ 3182150 w 6413770"/>
                  <a:gd name="connsiteY0" fmla="*/ 30 h 869613"/>
                  <a:gd name="connsiteX1" fmla="*/ 5535354 w 6413770"/>
                  <a:gd name="connsiteY1" fmla="*/ 695490 h 869613"/>
                  <a:gd name="connsiteX2" fmla="*/ 6343981 w 6413770"/>
                  <a:gd name="connsiteY2" fmla="*/ 869613 h 869613"/>
                  <a:gd name="connsiteX3" fmla="*/ 0 w 6413770"/>
                  <a:gd name="connsiteY3" fmla="*/ 865762 h 869613"/>
                  <a:gd name="connsiteX4" fmla="*/ 1047386 w 6413770"/>
                  <a:gd name="connsiteY4" fmla="*/ 718595 h 869613"/>
                  <a:gd name="connsiteX5" fmla="*/ 3182150 w 6413770"/>
                  <a:gd name="connsiteY5" fmla="*/ 30 h 869613"/>
                  <a:gd name="connsiteX0" fmla="*/ 3182150 w 6413770"/>
                  <a:gd name="connsiteY0" fmla="*/ 495 h 870078"/>
                  <a:gd name="connsiteX1" fmla="*/ 5535354 w 6413770"/>
                  <a:gd name="connsiteY1" fmla="*/ 695955 h 870078"/>
                  <a:gd name="connsiteX2" fmla="*/ 6343981 w 6413770"/>
                  <a:gd name="connsiteY2" fmla="*/ 870078 h 870078"/>
                  <a:gd name="connsiteX3" fmla="*/ 0 w 6413770"/>
                  <a:gd name="connsiteY3" fmla="*/ 866227 h 870078"/>
                  <a:gd name="connsiteX4" fmla="*/ 651146 w 6413770"/>
                  <a:gd name="connsiteY4" fmla="*/ 792224 h 870078"/>
                  <a:gd name="connsiteX5" fmla="*/ 3182150 w 6413770"/>
                  <a:gd name="connsiteY5" fmla="*/ 495 h 870078"/>
                  <a:gd name="connsiteX0" fmla="*/ 3182150 w 6413770"/>
                  <a:gd name="connsiteY0" fmla="*/ 209 h 869792"/>
                  <a:gd name="connsiteX1" fmla="*/ 5535354 w 6413770"/>
                  <a:gd name="connsiteY1" fmla="*/ 695669 h 869792"/>
                  <a:gd name="connsiteX2" fmla="*/ 6343981 w 6413770"/>
                  <a:gd name="connsiteY2" fmla="*/ 869792 h 869792"/>
                  <a:gd name="connsiteX3" fmla="*/ 0 w 6413770"/>
                  <a:gd name="connsiteY3" fmla="*/ 865941 h 869792"/>
                  <a:gd name="connsiteX4" fmla="*/ 229506 w 6413770"/>
                  <a:gd name="connsiteY4" fmla="*/ 757281 h 869792"/>
                  <a:gd name="connsiteX5" fmla="*/ 3182150 w 6413770"/>
                  <a:gd name="connsiteY5" fmla="*/ 209 h 869792"/>
                  <a:gd name="connsiteX0" fmla="*/ 3182150 w 6413770"/>
                  <a:gd name="connsiteY0" fmla="*/ 291 h 869874"/>
                  <a:gd name="connsiteX1" fmla="*/ 5535354 w 6413770"/>
                  <a:gd name="connsiteY1" fmla="*/ 695751 h 869874"/>
                  <a:gd name="connsiteX2" fmla="*/ 6343981 w 6413770"/>
                  <a:gd name="connsiteY2" fmla="*/ 869874 h 869874"/>
                  <a:gd name="connsiteX3" fmla="*/ 0 w 6413770"/>
                  <a:gd name="connsiteY3" fmla="*/ 866023 h 869874"/>
                  <a:gd name="connsiteX4" fmla="*/ 265066 w 6413770"/>
                  <a:gd name="connsiteY4" fmla="*/ 768915 h 869874"/>
                  <a:gd name="connsiteX5" fmla="*/ 3182150 w 6413770"/>
                  <a:gd name="connsiteY5" fmla="*/ 291 h 869874"/>
                  <a:gd name="connsiteX0" fmla="*/ 3182150 w 6413770"/>
                  <a:gd name="connsiteY0" fmla="*/ 291 h 869874"/>
                  <a:gd name="connsiteX1" fmla="*/ 5535354 w 6413770"/>
                  <a:gd name="connsiteY1" fmla="*/ 695751 h 869874"/>
                  <a:gd name="connsiteX2" fmla="*/ 6343981 w 6413770"/>
                  <a:gd name="connsiteY2" fmla="*/ 869874 h 869874"/>
                  <a:gd name="connsiteX3" fmla="*/ 0 w 6413770"/>
                  <a:gd name="connsiteY3" fmla="*/ 866023 h 869874"/>
                  <a:gd name="connsiteX4" fmla="*/ 265066 w 6413770"/>
                  <a:gd name="connsiteY4" fmla="*/ 768915 h 869874"/>
                  <a:gd name="connsiteX5" fmla="*/ 260133 w 6413770"/>
                  <a:gd name="connsiteY5" fmla="*/ 773177 h 869874"/>
                  <a:gd name="connsiteX6" fmla="*/ 3182150 w 6413770"/>
                  <a:gd name="connsiteY6" fmla="*/ 291 h 869874"/>
                  <a:gd name="connsiteX0" fmla="*/ 3182150 w 6413770"/>
                  <a:gd name="connsiteY0" fmla="*/ 4979 h 1057254"/>
                  <a:gd name="connsiteX1" fmla="*/ 5535354 w 6413770"/>
                  <a:gd name="connsiteY1" fmla="*/ 700439 h 1057254"/>
                  <a:gd name="connsiteX2" fmla="*/ 6343981 w 6413770"/>
                  <a:gd name="connsiteY2" fmla="*/ 874562 h 1057254"/>
                  <a:gd name="connsiteX3" fmla="*/ 0 w 6413770"/>
                  <a:gd name="connsiteY3" fmla="*/ 870711 h 1057254"/>
                  <a:gd name="connsiteX4" fmla="*/ 265066 w 6413770"/>
                  <a:gd name="connsiteY4" fmla="*/ 773603 h 1057254"/>
                  <a:gd name="connsiteX5" fmla="*/ 371893 w 6413770"/>
                  <a:gd name="connsiteY5" fmla="*/ 1032014 h 1057254"/>
                  <a:gd name="connsiteX6" fmla="*/ 3182150 w 6413770"/>
                  <a:gd name="connsiteY6" fmla="*/ 4979 h 1057254"/>
                  <a:gd name="connsiteX0" fmla="*/ 3182150 w 6413770"/>
                  <a:gd name="connsiteY0" fmla="*/ 69 h 869653"/>
                  <a:gd name="connsiteX1" fmla="*/ 5535354 w 6413770"/>
                  <a:gd name="connsiteY1" fmla="*/ 695529 h 869653"/>
                  <a:gd name="connsiteX2" fmla="*/ 6343981 w 6413770"/>
                  <a:gd name="connsiteY2" fmla="*/ 869652 h 869653"/>
                  <a:gd name="connsiteX3" fmla="*/ 0 w 6413770"/>
                  <a:gd name="connsiteY3" fmla="*/ 865801 h 869653"/>
                  <a:gd name="connsiteX4" fmla="*/ 265066 w 6413770"/>
                  <a:gd name="connsiteY4" fmla="*/ 768693 h 869653"/>
                  <a:gd name="connsiteX5" fmla="*/ 1398053 w 6413770"/>
                  <a:gd name="connsiteY5" fmla="*/ 653583 h 869653"/>
                  <a:gd name="connsiteX6" fmla="*/ 3182150 w 6413770"/>
                  <a:gd name="connsiteY6" fmla="*/ 69 h 869653"/>
                  <a:gd name="connsiteX0" fmla="*/ 3182150 w 6413770"/>
                  <a:gd name="connsiteY0" fmla="*/ 27 h 869611"/>
                  <a:gd name="connsiteX1" fmla="*/ 5535354 w 6413770"/>
                  <a:gd name="connsiteY1" fmla="*/ 695487 h 869611"/>
                  <a:gd name="connsiteX2" fmla="*/ 6343981 w 6413770"/>
                  <a:gd name="connsiteY2" fmla="*/ 869610 h 869611"/>
                  <a:gd name="connsiteX3" fmla="*/ 0 w 6413770"/>
                  <a:gd name="connsiteY3" fmla="*/ 865759 h 869611"/>
                  <a:gd name="connsiteX4" fmla="*/ 265066 w 6413770"/>
                  <a:gd name="connsiteY4" fmla="*/ 768651 h 869611"/>
                  <a:gd name="connsiteX5" fmla="*/ 1286293 w 6413770"/>
                  <a:gd name="connsiteY5" fmla="*/ 668944 h 869611"/>
                  <a:gd name="connsiteX6" fmla="*/ 3182150 w 6413770"/>
                  <a:gd name="connsiteY6" fmla="*/ 27 h 869611"/>
                  <a:gd name="connsiteX0" fmla="*/ 3182150 w 6413770"/>
                  <a:gd name="connsiteY0" fmla="*/ 27 h 869610"/>
                  <a:gd name="connsiteX1" fmla="*/ 5535354 w 6413770"/>
                  <a:gd name="connsiteY1" fmla="*/ 695487 h 869610"/>
                  <a:gd name="connsiteX2" fmla="*/ 6343981 w 6413770"/>
                  <a:gd name="connsiteY2" fmla="*/ 869610 h 869610"/>
                  <a:gd name="connsiteX3" fmla="*/ 0 w 6413770"/>
                  <a:gd name="connsiteY3" fmla="*/ 865759 h 869610"/>
                  <a:gd name="connsiteX4" fmla="*/ 346346 w 6413770"/>
                  <a:gd name="connsiteY4" fmla="*/ 768651 h 869610"/>
                  <a:gd name="connsiteX5" fmla="*/ 1286293 w 6413770"/>
                  <a:gd name="connsiteY5" fmla="*/ 668944 h 869610"/>
                  <a:gd name="connsiteX6" fmla="*/ 3182150 w 6413770"/>
                  <a:gd name="connsiteY6" fmla="*/ 27 h 869610"/>
                  <a:gd name="connsiteX0" fmla="*/ 3182150 w 6413770"/>
                  <a:gd name="connsiteY0" fmla="*/ 169 h 869752"/>
                  <a:gd name="connsiteX1" fmla="*/ 5535354 w 6413770"/>
                  <a:gd name="connsiteY1" fmla="*/ 695629 h 869752"/>
                  <a:gd name="connsiteX2" fmla="*/ 6343981 w 6413770"/>
                  <a:gd name="connsiteY2" fmla="*/ 869752 h 869752"/>
                  <a:gd name="connsiteX3" fmla="*/ 0 w 6413770"/>
                  <a:gd name="connsiteY3" fmla="*/ 865901 h 869752"/>
                  <a:gd name="connsiteX4" fmla="*/ 346346 w 6413770"/>
                  <a:gd name="connsiteY4" fmla="*/ 768793 h 869752"/>
                  <a:gd name="connsiteX5" fmla="*/ 1291373 w 6413770"/>
                  <a:gd name="connsiteY5" fmla="*/ 630579 h 869752"/>
                  <a:gd name="connsiteX6" fmla="*/ 3182150 w 6413770"/>
                  <a:gd name="connsiteY6" fmla="*/ 169 h 869752"/>
                  <a:gd name="connsiteX0" fmla="*/ 3182150 w 6413770"/>
                  <a:gd name="connsiteY0" fmla="*/ 169 h 869752"/>
                  <a:gd name="connsiteX1" fmla="*/ 5535354 w 6413770"/>
                  <a:gd name="connsiteY1" fmla="*/ 695629 h 869752"/>
                  <a:gd name="connsiteX2" fmla="*/ 6343981 w 6413770"/>
                  <a:gd name="connsiteY2" fmla="*/ 869752 h 869752"/>
                  <a:gd name="connsiteX3" fmla="*/ 0 w 6413770"/>
                  <a:gd name="connsiteY3" fmla="*/ 865901 h 869752"/>
                  <a:gd name="connsiteX4" fmla="*/ 346346 w 6413770"/>
                  <a:gd name="connsiteY4" fmla="*/ 768793 h 869752"/>
                  <a:gd name="connsiteX5" fmla="*/ 1291373 w 6413770"/>
                  <a:gd name="connsiteY5" fmla="*/ 630579 h 869752"/>
                  <a:gd name="connsiteX6" fmla="*/ 3182150 w 6413770"/>
                  <a:gd name="connsiteY6" fmla="*/ 169 h 869752"/>
                  <a:gd name="connsiteX0" fmla="*/ 3182150 w 6413770"/>
                  <a:gd name="connsiteY0" fmla="*/ 178 h 869761"/>
                  <a:gd name="connsiteX1" fmla="*/ 5535354 w 6413770"/>
                  <a:gd name="connsiteY1" fmla="*/ 695638 h 869761"/>
                  <a:gd name="connsiteX2" fmla="*/ 6343981 w 6413770"/>
                  <a:gd name="connsiteY2" fmla="*/ 869761 h 869761"/>
                  <a:gd name="connsiteX3" fmla="*/ 0 w 6413770"/>
                  <a:gd name="connsiteY3" fmla="*/ 865910 h 869761"/>
                  <a:gd name="connsiteX4" fmla="*/ 346346 w 6413770"/>
                  <a:gd name="connsiteY4" fmla="*/ 768802 h 869761"/>
                  <a:gd name="connsiteX5" fmla="*/ 1291373 w 6413770"/>
                  <a:gd name="connsiteY5" fmla="*/ 630588 h 869761"/>
                  <a:gd name="connsiteX6" fmla="*/ 3182150 w 6413770"/>
                  <a:gd name="connsiteY6" fmla="*/ 178 h 869761"/>
                  <a:gd name="connsiteX0" fmla="*/ 3182150 w 6413770"/>
                  <a:gd name="connsiteY0" fmla="*/ 172 h 869755"/>
                  <a:gd name="connsiteX1" fmla="*/ 5535354 w 6413770"/>
                  <a:gd name="connsiteY1" fmla="*/ 695632 h 869755"/>
                  <a:gd name="connsiteX2" fmla="*/ 6343981 w 6413770"/>
                  <a:gd name="connsiteY2" fmla="*/ 869755 h 869755"/>
                  <a:gd name="connsiteX3" fmla="*/ 0 w 6413770"/>
                  <a:gd name="connsiteY3" fmla="*/ 865904 h 869755"/>
                  <a:gd name="connsiteX4" fmla="*/ 346346 w 6413770"/>
                  <a:gd name="connsiteY4" fmla="*/ 768796 h 869755"/>
                  <a:gd name="connsiteX5" fmla="*/ 1291373 w 6413770"/>
                  <a:gd name="connsiteY5" fmla="*/ 630582 h 869755"/>
                  <a:gd name="connsiteX6" fmla="*/ 3182150 w 6413770"/>
                  <a:gd name="connsiteY6" fmla="*/ 172 h 869755"/>
                  <a:gd name="connsiteX0" fmla="*/ 3182150 w 6413770"/>
                  <a:gd name="connsiteY0" fmla="*/ 170 h 869753"/>
                  <a:gd name="connsiteX1" fmla="*/ 5535354 w 6413770"/>
                  <a:gd name="connsiteY1" fmla="*/ 695630 h 869753"/>
                  <a:gd name="connsiteX2" fmla="*/ 6343981 w 6413770"/>
                  <a:gd name="connsiteY2" fmla="*/ 869753 h 869753"/>
                  <a:gd name="connsiteX3" fmla="*/ 0 w 6413770"/>
                  <a:gd name="connsiteY3" fmla="*/ 865902 h 869753"/>
                  <a:gd name="connsiteX4" fmla="*/ 346346 w 6413770"/>
                  <a:gd name="connsiteY4" fmla="*/ 768794 h 869753"/>
                  <a:gd name="connsiteX5" fmla="*/ 1291373 w 6413770"/>
                  <a:gd name="connsiteY5" fmla="*/ 630580 h 869753"/>
                  <a:gd name="connsiteX6" fmla="*/ 3182150 w 6413770"/>
                  <a:gd name="connsiteY6" fmla="*/ 170 h 869753"/>
                  <a:gd name="connsiteX0" fmla="*/ 3182150 w 6413770"/>
                  <a:gd name="connsiteY0" fmla="*/ 173 h 869756"/>
                  <a:gd name="connsiteX1" fmla="*/ 5535354 w 6413770"/>
                  <a:gd name="connsiteY1" fmla="*/ 695633 h 869756"/>
                  <a:gd name="connsiteX2" fmla="*/ 6343981 w 6413770"/>
                  <a:gd name="connsiteY2" fmla="*/ 869756 h 869756"/>
                  <a:gd name="connsiteX3" fmla="*/ 0 w 6413770"/>
                  <a:gd name="connsiteY3" fmla="*/ 865905 h 869756"/>
                  <a:gd name="connsiteX4" fmla="*/ 346346 w 6413770"/>
                  <a:gd name="connsiteY4" fmla="*/ 768797 h 869756"/>
                  <a:gd name="connsiteX5" fmla="*/ 1291373 w 6413770"/>
                  <a:gd name="connsiteY5" fmla="*/ 630583 h 869756"/>
                  <a:gd name="connsiteX6" fmla="*/ 3182150 w 6413770"/>
                  <a:gd name="connsiteY6" fmla="*/ 173 h 869756"/>
                  <a:gd name="connsiteX0" fmla="*/ 3182150 w 6413770"/>
                  <a:gd name="connsiteY0" fmla="*/ 328 h 869911"/>
                  <a:gd name="connsiteX1" fmla="*/ 5535354 w 6413770"/>
                  <a:gd name="connsiteY1" fmla="*/ 695788 h 869911"/>
                  <a:gd name="connsiteX2" fmla="*/ 6343981 w 6413770"/>
                  <a:gd name="connsiteY2" fmla="*/ 869911 h 869911"/>
                  <a:gd name="connsiteX3" fmla="*/ 0 w 6413770"/>
                  <a:gd name="connsiteY3" fmla="*/ 866060 h 869911"/>
                  <a:gd name="connsiteX4" fmla="*/ 346346 w 6413770"/>
                  <a:gd name="connsiteY4" fmla="*/ 768952 h 869911"/>
                  <a:gd name="connsiteX5" fmla="*/ 1296453 w 6413770"/>
                  <a:gd name="connsiteY5" fmla="*/ 607633 h 869911"/>
                  <a:gd name="connsiteX6" fmla="*/ 3182150 w 6413770"/>
                  <a:gd name="connsiteY6" fmla="*/ 328 h 869911"/>
                  <a:gd name="connsiteX0" fmla="*/ 3182150 w 6413770"/>
                  <a:gd name="connsiteY0" fmla="*/ 310 h 869893"/>
                  <a:gd name="connsiteX1" fmla="*/ 5535354 w 6413770"/>
                  <a:gd name="connsiteY1" fmla="*/ 695770 h 869893"/>
                  <a:gd name="connsiteX2" fmla="*/ 6343981 w 6413770"/>
                  <a:gd name="connsiteY2" fmla="*/ 869893 h 869893"/>
                  <a:gd name="connsiteX3" fmla="*/ 0 w 6413770"/>
                  <a:gd name="connsiteY3" fmla="*/ 866042 h 869893"/>
                  <a:gd name="connsiteX4" fmla="*/ 346346 w 6413770"/>
                  <a:gd name="connsiteY4" fmla="*/ 768934 h 869893"/>
                  <a:gd name="connsiteX5" fmla="*/ 1296453 w 6413770"/>
                  <a:gd name="connsiteY5" fmla="*/ 607615 h 869893"/>
                  <a:gd name="connsiteX6" fmla="*/ 3182150 w 6413770"/>
                  <a:gd name="connsiteY6" fmla="*/ 310 h 869893"/>
                  <a:gd name="connsiteX0" fmla="*/ 3182150 w 6413770"/>
                  <a:gd name="connsiteY0" fmla="*/ 310 h 869893"/>
                  <a:gd name="connsiteX1" fmla="*/ 5535354 w 6413770"/>
                  <a:gd name="connsiteY1" fmla="*/ 695770 h 869893"/>
                  <a:gd name="connsiteX2" fmla="*/ 6343981 w 6413770"/>
                  <a:gd name="connsiteY2" fmla="*/ 869893 h 869893"/>
                  <a:gd name="connsiteX3" fmla="*/ 0 w 6413770"/>
                  <a:gd name="connsiteY3" fmla="*/ 866042 h 869893"/>
                  <a:gd name="connsiteX4" fmla="*/ 346346 w 6413770"/>
                  <a:gd name="connsiteY4" fmla="*/ 768934 h 869893"/>
                  <a:gd name="connsiteX5" fmla="*/ 1296453 w 6413770"/>
                  <a:gd name="connsiteY5" fmla="*/ 607615 h 869893"/>
                  <a:gd name="connsiteX6" fmla="*/ 3182150 w 6413770"/>
                  <a:gd name="connsiteY6" fmla="*/ 310 h 869893"/>
                  <a:gd name="connsiteX0" fmla="*/ 3182150 w 6413770"/>
                  <a:gd name="connsiteY0" fmla="*/ 310 h 869893"/>
                  <a:gd name="connsiteX1" fmla="*/ 5535354 w 6413770"/>
                  <a:gd name="connsiteY1" fmla="*/ 695770 h 869893"/>
                  <a:gd name="connsiteX2" fmla="*/ 6343981 w 6413770"/>
                  <a:gd name="connsiteY2" fmla="*/ 869893 h 869893"/>
                  <a:gd name="connsiteX3" fmla="*/ 0 w 6413770"/>
                  <a:gd name="connsiteY3" fmla="*/ 866042 h 869893"/>
                  <a:gd name="connsiteX4" fmla="*/ 346346 w 6413770"/>
                  <a:gd name="connsiteY4" fmla="*/ 768934 h 869893"/>
                  <a:gd name="connsiteX5" fmla="*/ 1296453 w 6413770"/>
                  <a:gd name="connsiteY5" fmla="*/ 607615 h 869893"/>
                  <a:gd name="connsiteX6" fmla="*/ 3182150 w 6413770"/>
                  <a:gd name="connsiteY6" fmla="*/ 310 h 869893"/>
                  <a:gd name="connsiteX0" fmla="*/ 3182150 w 6413770"/>
                  <a:gd name="connsiteY0" fmla="*/ 310 h 869893"/>
                  <a:gd name="connsiteX1" fmla="*/ 5535354 w 6413770"/>
                  <a:gd name="connsiteY1" fmla="*/ 695770 h 869893"/>
                  <a:gd name="connsiteX2" fmla="*/ 6343981 w 6413770"/>
                  <a:gd name="connsiteY2" fmla="*/ 869893 h 869893"/>
                  <a:gd name="connsiteX3" fmla="*/ 0 w 6413770"/>
                  <a:gd name="connsiteY3" fmla="*/ 866042 h 869893"/>
                  <a:gd name="connsiteX4" fmla="*/ 346346 w 6413770"/>
                  <a:gd name="connsiteY4" fmla="*/ 768934 h 869893"/>
                  <a:gd name="connsiteX5" fmla="*/ 1296453 w 6413770"/>
                  <a:gd name="connsiteY5" fmla="*/ 607615 h 869893"/>
                  <a:gd name="connsiteX6" fmla="*/ 3182150 w 6413770"/>
                  <a:gd name="connsiteY6" fmla="*/ 310 h 869893"/>
                  <a:gd name="connsiteX0" fmla="*/ 3182150 w 6413770"/>
                  <a:gd name="connsiteY0" fmla="*/ 333 h 869916"/>
                  <a:gd name="connsiteX1" fmla="*/ 5535354 w 6413770"/>
                  <a:gd name="connsiteY1" fmla="*/ 695793 h 869916"/>
                  <a:gd name="connsiteX2" fmla="*/ 6343981 w 6413770"/>
                  <a:gd name="connsiteY2" fmla="*/ 869916 h 869916"/>
                  <a:gd name="connsiteX3" fmla="*/ 0 w 6413770"/>
                  <a:gd name="connsiteY3" fmla="*/ 866065 h 869916"/>
                  <a:gd name="connsiteX4" fmla="*/ 346346 w 6413770"/>
                  <a:gd name="connsiteY4" fmla="*/ 768957 h 869916"/>
                  <a:gd name="connsiteX5" fmla="*/ 1296453 w 6413770"/>
                  <a:gd name="connsiteY5" fmla="*/ 604430 h 869916"/>
                  <a:gd name="connsiteX6" fmla="*/ 3182150 w 6413770"/>
                  <a:gd name="connsiteY6" fmla="*/ 333 h 869916"/>
                  <a:gd name="connsiteX0" fmla="*/ 3182150 w 6413770"/>
                  <a:gd name="connsiteY0" fmla="*/ 333 h 869916"/>
                  <a:gd name="connsiteX1" fmla="*/ 5535354 w 6413770"/>
                  <a:gd name="connsiteY1" fmla="*/ 695793 h 869916"/>
                  <a:gd name="connsiteX2" fmla="*/ 6343981 w 6413770"/>
                  <a:gd name="connsiteY2" fmla="*/ 869916 h 869916"/>
                  <a:gd name="connsiteX3" fmla="*/ 0 w 6413770"/>
                  <a:gd name="connsiteY3" fmla="*/ 866065 h 869916"/>
                  <a:gd name="connsiteX4" fmla="*/ 346346 w 6413770"/>
                  <a:gd name="connsiteY4" fmla="*/ 768957 h 869916"/>
                  <a:gd name="connsiteX5" fmla="*/ 1296453 w 6413770"/>
                  <a:gd name="connsiteY5" fmla="*/ 604430 h 869916"/>
                  <a:gd name="connsiteX6" fmla="*/ 3182150 w 6413770"/>
                  <a:gd name="connsiteY6" fmla="*/ 333 h 869916"/>
                  <a:gd name="connsiteX0" fmla="*/ 3182150 w 6413770"/>
                  <a:gd name="connsiteY0" fmla="*/ 340 h 869923"/>
                  <a:gd name="connsiteX1" fmla="*/ 5535354 w 6413770"/>
                  <a:gd name="connsiteY1" fmla="*/ 695800 h 869923"/>
                  <a:gd name="connsiteX2" fmla="*/ 6343981 w 6413770"/>
                  <a:gd name="connsiteY2" fmla="*/ 869923 h 869923"/>
                  <a:gd name="connsiteX3" fmla="*/ 0 w 6413770"/>
                  <a:gd name="connsiteY3" fmla="*/ 866072 h 869923"/>
                  <a:gd name="connsiteX4" fmla="*/ 346346 w 6413770"/>
                  <a:gd name="connsiteY4" fmla="*/ 768964 h 869923"/>
                  <a:gd name="connsiteX5" fmla="*/ 1296453 w 6413770"/>
                  <a:gd name="connsiteY5" fmla="*/ 604437 h 869923"/>
                  <a:gd name="connsiteX6" fmla="*/ 3182150 w 6413770"/>
                  <a:gd name="connsiteY6" fmla="*/ 340 h 869923"/>
                  <a:gd name="connsiteX0" fmla="*/ 3328200 w 6559820"/>
                  <a:gd name="connsiteY0" fmla="*/ 340 h 869923"/>
                  <a:gd name="connsiteX1" fmla="*/ 5681404 w 6559820"/>
                  <a:gd name="connsiteY1" fmla="*/ 695800 h 869923"/>
                  <a:gd name="connsiteX2" fmla="*/ 6490031 w 6559820"/>
                  <a:gd name="connsiteY2" fmla="*/ 869923 h 869923"/>
                  <a:gd name="connsiteX3" fmla="*/ 0 w 6559820"/>
                  <a:gd name="connsiteY3" fmla="*/ 861259 h 869923"/>
                  <a:gd name="connsiteX4" fmla="*/ 492396 w 6559820"/>
                  <a:gd name="connsiteY4" fmla="*/ 768964 h 869923"/>
                  <a:gd name="connsiteX5" fmla="*/ 1442503 w 6559820"/>
                  <a:gd name="connsiteY5" fmla="*/ 604437 h 869923"/>
                  <a:gd name="connsiteX6" fmla="*/ 3328200 w 6559820"/>
                  <a:gd name="connsiteY6" fmla="*/ 340 h 869923"/>
                  <a:gd name="connsiteX0" fmla="*/ 3438266 w 6669886"/>
                  <a:gd name="connsiteY0" fmla="*/ 340 h 869923"/>
                  <a:gd name="connsiteX1" fmla="*/ 5791470 w 6669886"/>
                  <a:gd name="connsiteY1" fmla="*/ 695800 h 869923"/>
                  <a:gd name="connsiteX2" fmla="*/ 6600097 w 6669886"/>
                  <a:gd name="connsiteY2" fmla="*/ 869923 h 869923"/>
                  <a:gd name="connsiteX3" fmla="*/ 0 w 6669886"/>
                  <a:gd name="connsiteY3" fmla="*/ 866072 h 869923"/>
                  <a:gd name="connsiteX4" fmla="*/ 602462 w 6669886"/>
                  <a:gd name="connsiteY4" fmla="*/ 768964 h 869923"/>
                  <a:gd name="connsiteX5" fmla="*/ 1552569 w 6669886"/>
                  <a:gd name="connsiteY5" fmla="*/ 604437 h 869923"/>
                  <a:gd name="connsiteX6" fmla="*/ 3438266 w 6669886"/>
                  <a:gd name="connsiteY6" fmla="*/ 340 h 869923"/>
                  <a:gd name="connsiteX0" fmla="*/ 3438266 w 6669886"/>
                  <a:gd name="connsiteY0" fmla="*/ 340 h 869923"/>
                  <a:gd name="connsiteX1" fmla="*/ 5791470 w 6669886"/>
                  <a:gd name="connsiteY1" fmla="*/ 695800 h 869923"/>
                  <a:gd name="connsiteX2" fmla="*/ 6600097 w 6669886"/>
                  <a:gd name="connsiteY2" fmla="*/ 869923 h 869923"/>
                  <a:gd name="connsiteX3" fmla="*/ 0 w 6669886"/>
                  <a:gd name="connsiteY3" fmla="*/ 866072 h 869923"/>
                  <a:gd name="connsiteX4" fmla="*/ 636328 w 6669886"/>
                  <a:gd name="connsiteY4" fmla="*/ 772173 h 869923"/>
                  <a:gd name="connsiteX5" fmla="*/ 1552569 w 6669886"/>
                  <a:gd name="connsiteY5" fmla="*/ 604437 h 869923"/>
                  <a:gd name="connsiteX6" fmla="*/ 3438266 w 6669886"/>
                  <a:gd name="connsiteY6" fmla="*/ 340 h 869923"/>
                  <a:gd name="connsiteX0" fmla="*/ 3438266 w 6669886"/>
                  <a:gd name="connsiteY0" fmla="*/ 340 h 869923"/>
                  <a:gd name="connsiteX1" fmla="*/ 5791470 w 6669886"/>
                  <a:gd name="connsiteY1" fmla="*/ 695800 h 869923"/>
                  <a:gd name="connsiteX2" fmla="*/ 6600097 w 6669886"/>
                  <a:gd name="connsiteY2" fmla="*/ 869923 h 869923"/>
                  <a:gd name="connsiteX3" fmla="*/ 0 w 6669886"/>
                  <a:gd name="connsiteY3" fmla="*/ 866072 h 869923"/>
                  <a:gd name="connsiteX4" fmla="*/ 636328 w 6669886"/>
                  <a:gd name="connsiteY4" fmla="*/ 772173 h 869923"/>
                  <a:gd name="connsiteX5" fmla="*/ 1552569 w 6669886"/>
                  <a:gd name="connsiteY5" fmla="*/ 604437 h 869923"/>
                  <a:gd name="connsiteX6" fmla="*/ 3438266 w 6669886"/>
                  <a:gd name="connsiteY6" fmla="*/ 340 h 869923"/>
                  <a:gd name="connsiteX0" fmla="*/ 3438266 w 6669886"/>
                  <a:gd name="connsiteY0" fmla="*/ 340 h 869923"/>
                  <a:gd name="connsiteX1" fmla="*/ 5791470 w 6669886"/>
                  <a:gd name="connsiteY1" fmla="*/ 695800 h 869923"/>
                  <a:gd name="connsiteX2" fmla="*/ 6600097 w 6669886"/>
                  <a:gd name="connsiteY2" fmla="*/ 869923 h 869923"/>
                  <a:gd name="connsiteX3" fmla="*/ 0 w 6669886"/>
                  <a:gd name="connsiteY3" fmla="*/ 866072 h 869923"/>
                  <a:gd name="connsiteX4" fmla="*/ 640561 w 6669886"/>
                  <a:gd name="connsiteY4" fmla="*/ 764151 h 869923"/>
                  <a:gd name="connsiteX5" fmla="*/ 1552569 w 6669886"/>
                  <a:gd name="connsiteY5" fmla="*/ 604437 h 869923"/>
                  <a:gd name="connsiteX6" fmla="*/ 3438266 w 6669886"/>
                  <a:gd name="connsiteY6" fmla="*/ 340 h 869923"/>
                  <a:gd name="connsiteX0" fmla="*/ 3438266 w 6669886"/>
                  <a:gd name="connsiteY0" fmla="*/ 340 h 869923"/>
                  <a:gd name="connsiteX1" fmla="*/ 5791470 w 6669886"/>
                  <a:gd name="connsiteY1" fmla="*/ 695800 h 869923"/>
                  <a:gd name="connsiteX2" fmla="*/ 6600097 w 6669886"/>
                  <a:gd name="connsiteY2" fmla="*/ 869923 h 869923"/>
                  <a:gd name="connsiteX3" fmla="*/ 0 w 6669886"/>
                  <a:gd name="connsiteY3" fmla="*/ 866072 h 869923"/>
                  <a:gd name="connsiteX4" fmla="*/ 640561 w 6669886"/>
                  <a:gd name="connsiteY4" fmla="*/ 764151 h 869923"/>
                  <a:gd name="connsiteX5" fmla="*/ 1552569 w 6669886"/>
                  <a:gd name="connsiteY5" fmla="*/ 604437 h 869923"/>
                  <a:gd name="connsiteX6" fmla="*/ 3438266 w 6669886"/>
                  <a:gd name="connsiteY6" fmla="*/ 340 h 869923"/>
                  <a:gd name="connsiteX0" fmla="*/ 3628766 w 6860386"/>
                  <a:gd name="connsiteY0" fmla="*/ 340 h 869923"/>
                  <a:gd name="connsiteX1" fmla="*/ 5981970 w 6860386"/>
                  <a:gd name="connsiteY1" fmla="*/ 695800 h 869923"/>
                  <a:gd name="connsiteX2" fmla="*/ 6790597 w 6860386"/>
                  <a:gd name="connsiteY2" fmla="*/ 869923 h 869923"/>
                  <a:gd name="connsiteX3" fmla="*/ 0 w 6860386"/>
                  <a:gd name="connsiteY3" fmla="*/ 869281 h 869923"/>
                  <a:gd name="connsiteX4" fmla="*/ 831061 w 6860386"/>
                  <a:gd name="connsiteY4" fmla="*/ 764151 h 869923"/>
                  <a:gd name="connsiteX5" fmla="*/ 1743069 w 6860386"/>
                  <a:gd name="connsiteY5" fmla="*/ 604437 h 869923"/>
                  <a:gd name="connsiteX6" fmla="*/ 3628766 w 6860386"/>
                  <a:gd name="connsiteY6" fmla="*/ 340 h 869923"/>
                  <a:gd name="connsiteX0" fmla="*/ 3628766 w 6951807"/>
                  <a:gd name="connsiteY0" fmla="*/ 992 h 876532"/>
                  <a:gd name="connsiteX1" fmla="*/ 6316404 w 6951807"/>
                  <a:gd name="connsiteY1" fmla="*/ 763840 h 876532"/>
                  <a:gd name="connsiteX2" fmla="*/ 6790597 w 6951807"/>
                  <a:gd name="connsiteY2" fmla="*/ 870575 h 876532"/>
                  <a:gd name="connsiteX3" fmla="*/ 0 w 6951807"/>
                  <a:gd name="connsiteY3" fmla="*/ 869933 h 876532"/>
                  <a:gd name="connsiteX4" fmla="*/ 831061 w 6951807"/>
                  <a:gd name="connsiteY4" fmla="*/ 764803 h 876532"/>
                  <a:gd name="connsiteX5" fmla="*/ 1743069 w 6951807"/>
                  <a:gd name="connsiteY5" fmla="*/ 605089 h 876532"/>
                  <a:gd name="connsiteX6" fmla="*/ 3628766 w 6951807"/>
                  <a:gd name="connsiteY6" fmla="*/ 992 h 876532"/>
                  <a:gd name="connsiteX0" fmla="*/ 3628766 w 6951807"/>
                  <a:gd name="connsiteY0" fmla="*/ 992 h 876532"/>
                  <a:gd name="connsiteX1" fmla="*/ 6316404 w 6951807"/>
                  <a:gd name="connsiteY1" fmla="*/ 763840 h 876532"/>
                  <a:gd name="connsiteX2" fmla="*/ 6790597 w 6951807"/>
                  <a:gd name="connsiteY2" fmla="*/ 870575 h 876532"/>
                  <a:gd name="connsiteX3" fmla="*/ 0 w 6951807"/>
                  <a:gd name="connsiteY3" fmla="*/ 869933 h 876532"/>
                  <a:gd name="connsiteX4" fmla="*/ 831061 w 6951807"/>
                  <a:gd name="connsiteY4" fmla="*/ 764803 h 876532"/>
                  <a:gd name="connsiteX5" fmla="*/ 1743069 w 6951807"/>
                  <a:gd name="connsiteY5" fmla="*/ 605089 h 876532"/>
                  <a:gd name="connsiteX6" fmla="*/ 3628766 w 6951807"/>
                  <a:gd name="connsiteY6" fmla="*/ 992 h 876532"/>
                  <a:gd name="connsiteX0" fmla="*/ 3628766 w 7026980"/>
                  <a:gd name="connsiteY0" fmla="*/ 992 h 870575"/>
                  <a:gd name="connsiteX1" fmla="*/ 6316404 w 7026980"/>
                  <a:gd name="connsiteY1" fmla="*/ 763840 h 870575"/>
                  <a:gd name="connsiteX2" fmla="*/ 6790597 w 7026980"/>
                  <a:gd name="connsiteY2" fmla="*/ 870575 h 870575"/>
                  <a:gd name="connsiteX3" fmla="*/ 0 w 7026980"/>
                  <a:gd name="connsiteY3" fmla="*/ 869933 h 870575"/>
                  <a:gd name="connsiteX4" fmla="*/ 831061 w 7026980"/>
                  <a:gd name="connsiteY4" fmla="*/ 764803 h 870575"/>
                  <a:gd name="connsiteX5" fmla="*/ 1743069 w 7026980"/>
                  <a:gd name="connsiteY5" fmla="*/ 605089 h 870575"/>
                  <a:gd name="connsiteX6" fmla="*/ 3628766 w 7026980"/>
                  <a:gd name="connsiteY6" fmla="*/ 992 h 870575"/>
                  <a:gd name="connsiteX0" fmla="*/ 3628766 w 7008411"/>
                  <a:gd name="connsiteY0" fmla="*/ 992 h 880032"/>
                  <a:gd name="connsiteX1" fmla="*/ 6316404 w 7008411"/>
                  <a:gd name="connsiteY1" fmla="*/ 763840 h 880032"/>
                  <a:gd name="connsiteX2" fmla="*/ 6790597 w 7008411"/>
                  <a:gd name="connsiteY2" fmla="*/ 870575 h 880032"/>
                  <a:gd name="connsiteX3" fmla="*/ 0 w 7008411"/>
                  <a:gd name="connsiteY3" fmla="*/ 869933 h 880032"/>
                  <a:gd name="connsiteX4" fmla="*/ 831061 w 7008411"/>
                  <a:gd name="connsiteY4" fmla="*/ 764803 h 880032"/>
                  <a:gd name="connsiteX5" fmla="*/ 1743069 w 7008411"/>
                  <a:gd name="connsiteY5" fmla="*/ 605089 h 880032"/>
                  <a:gd name="connsiteX6" fmla="*/ 3628766 w 7008411"/>
                  <a:gd name="connsiteY6" fmla="*/ 992 h 880032"/>
                  <a:gd name="connsiteX0" fmla="*/ 3628766 w 7112907"/>
                  <a:gd name="connsiteY0" fmla="*/ 992 h 881693"/>
                  <a:gd name="connsiteX1" fmla="*/ 6316404 w 7112907"/>
                  <a:gd name="connsiteY1" fmla="*/ 763840 h 881693"/>
                  <a:gd name="connsiteX2" fmla="*/ 6968397 w 7112907"/>
                  <a:gd name="connsiteY2" fmla="*/ 873784 h 881693"/>
                  <a:gd name="connsiteX3" fmla="*/ 0 w 7112907"/>
                  <a:gd name="connsiteY3" fmla="*/ 869933 h 881693"/>
                  <a:gd name="connsiteX4" fmla="*/ 831061 w 7112907"/>
                  <a:gd name="connsiteY4" fmla="*/ 764803 h 881693"/>
                  <a:gd name="connsiteX5" fmla="*/ 1743069 w 7112907"/>
                  <a:gd name="connsiteY5" fmla="*/ 605089 h 881693"/>
                  <a:gd name="connsiteX6" fmla="*/ 3628766 w 7112907"/>
                  <a:gd name="connsiteY6" fmla="*/ 992 h 881693"/>
                  <a:gd name="connsiteX0" fmla="*/ 3628766 w 7121231"/>
                  <a:gd name="connsiteY0" fmla="*/ 992 h 870998"/>
                  <a:gd name="connsiteX1" fmla="*/ 6316404 w 7121231"/>
                  <a:gd name="connsiteY1" fmla="*/ 763840 h 870998"/>
                  <a:gd name="connsiteX2" fmla="*/ 6981097 w 7121231"/>
                  <a:gd name="connsiteY2" fmla="*/ 851321 h 870998"/>
                  <a:gd name="connsiteX3" fmla="*/ 0 w 7121231"/>
                  <a:gd name="connsiteY3" fmla="*/ 869933 h 870998"/>
                  <a:gd name="connsiteX4" fmla="*/ 831061 w 7121231"/>
                  <a:gd name="connsiteY4" fmla="*/ 764803 h 870998"/>
                  <a:gd name="connsiteX5" fmla="*/ 1743069 w 7121231"/>
                  <a:gd name="connsiteY5" fmla="*/ 605089 h 870998"/>
                  <a:gd name="connsiteX6" fmla="*/ 3628766 w 7121231"/>
                  <a:gd name="connsiteY6" fmla="*/ 992 h 870998"/>
                  <a:gd name="connsiteX0" fmla="*/ 3628766 w 7147061"/>
                  <a:gd name="connsiteY0" fmla="*/ 992 h 929584"/>
                  <a:gd name="connsiteX1" fmla="*/ 6316404 w 7147061"/>
                  <a:gd name="connsiteY1" fmla="*/ 763840 h 929584"/>
                  <a:gd name="connsiteX2" fmla="*/ 6981097 w 7147061"/>
                  <a:gd name="connsiteY2" fmla="*/ 851321 h 929584"/>
                  <a:gd name="connsiteX3" fmla="*/ 0 w 7147061"/>
                  <a:gd name="connsiteY3" fmla="*/ 869933 h 929584"/>
                  <a:gd name="connsiteX4" fmla="*/ 831061 w 7147061"/>
                  <a:gd name="connsiteY4" fmla="*/ 764803 h 929584"/>
                  <a:gd name="connsiteX5" fmla="*/ 1743069 w 7147061"/>
                  <a:gd name="connsiteY5" fmla="*/ 605089 h 929584"/>
                  <a:gd name="connsiteX6" fmla="*/ 3628766 w 7147061"/>
                  <a:gd name="connsiteY6" fmla="*/ 992 h 929584"/>
                  <a:gd name="connsiteX0" fmla="*/ 3628766 w 7059127"/>
                  <a:gd name="connsiteY0" fmla="*/ 992 h 877724"/>
                  <a:gd name="connsiteX1" fmla="*/ 6316404 w 7059127"/>
                  <a:gd name="connsiteY1" fmla="*/ 763840 h 877724"/>
                  <a:gd name="connsiteX2" fmla="*/ 6981097 w 7059127"/>
                  <a:gd name="connsiteY2" fmla="*/ 851321 h 877724"/>
                  <a:gd name="connsiteX3" fmla="*/ 0 w 7059127"/>
                  <a:gd name="connsiteY3" fmla="*/ 869933 h 877724"/>
                  <a:gd name="connsiteX4" fmla="*/ 831061 w 7059127"/>
                  <a:gd name="connsiteY4" fmla="*/ 764803 h 877724"/>
                  <a:gd name="connsiteX5" fmla="*/ 1743069 w 7059127"/>
                  <a:gd name="connsiteY5" fmla="*/ 605089 h 877724"/>
                  <a:gd name="connsiteX6" fmla="*/ 3628766 w 7059127"/>
                  <a:gd name="connsiteY6" fmla="*/ 992 h 877724"/>
                  <a:gd name="connsiteX0" fmla="*/ 3628766 w 7060937"/>
                  <a:gd name="connsiteY0" fmla="*/ 992 h 873193"/>
                  <a:gd name="connsiteX1" fmla="*/ 6316404 w 7060937"/>
                  <a:gd name="connsiteY1" fmla="*/ 763840 h 873193"/>
                  <a:gd name="connsiteX2" fmla="*/ 6981097 w 7060937"/>
                  <a:gd name="connsiteY2" fmla="*/ 851321 h 873193"/>
                  <a:gd name="connsiteX3" fmla="*/ 0 w 7060937"/>
                  <a:gd name="connsiteY3" fmla="*/ 869933 h 873193"/>
                  <a:gd name="connsiteX4" fmla="*/ 831061 w 7060937"/>
                  <a:gd name="connsiteY4" fmla="*/ 764803 h 873193"/>
                  <a:gd name="connsiteX5" fmla="*/ 1743069 w 7060937"/>
                  <a:gd name="connsiteY5" fmla="*/ 605089 h 873193"/>
                  <a:gd name="connsiteX6" fmla="*/ 3628766 w 7060937"/>
                  <a:gd name="connsiteY6" fmla="*/ 992 h 873193"/>
                  <a:gd name="connsiteX0" fmla="*/ 3628766 w 7158162"/>
                  <a:gd name="connsiteY0" fmla="*/ 992 h 944795"/>
                  <a:gd name="connsiteX1" fmla="*/ 6316404 w 7158162"/>
                  <a:gd name="connsiteY1" fmla="*/ 763840 h 944795"/>
                  <a:gd name="connsiteX2" fmla="*/ 6981097 w 7158162"/>
                  <a:gd name="connsiteY2" fmla="*/ 851321 h 944795"/>
                  <a:gd name="connsiteX3" fmla="*/ 0 w 7158162"/>
                  <a:gd name="connsiteY3" fmla="*/ 869933 h 944795"/>
                  <a:gd name="connsiteX4" fmla="*/ 831061 w 7158162"/>
                  <a:gd name="connsiteY4" fmla="*/ 764803 h 944795"/>
                  <a:gd name="connsiteX5" fmla="*/ 1743069 w 7158162"/>
                  <a:gd name="connsiteY5" fmla="*/ 605089 h 944795"/>
                  <a:gd name="connsiteX6" fmla="*/ 3628766 w 7158162"/>
                  <a:gd name="connsiteY6" fmla="*/ 992 h 944795"/>
                  <a:gd name="connsiteX0" fmla="*/ 3628766 w 7778121"/>
                  <a:gd name="connsiteY0" fmla="*/ 992 h 869933"/>
                  <a:gd name="connsiteX1" fmla="*/ 6316404 w 7778121"/>
                  <a:gd name="connsiteY1" fmla="*/ 763840 h 869933"/>
                  <a:gd name="connsiteX2" fmla="*/ 6981097 w 7778121"/>
                  <a:gd name="connsiteY2" fmla="*/ 851321 h 869933"/>
                  <a:gd name="connsiteX3" fmla="*/ 0 w 7778121"/>
                  <a:gd name="connsiteY3" fmla="*/ 869933 h 869933"/>
                  <a:gd name="connsiteX4" fmla="*/ 831061 w 7778121"/>
                  <a:gd name="connsiteY4" fmla="*/ 764803 h 869933"/>
                  <a:gd name="connsiteX5" fmla="*/ 1743069 w 7778121"/>
                  <a:gd name="connsiteY5" fmla="*/ 605089 h 869933"/>
                  <a:gd name="connsiteX6" fmla="*/ 3628766 w 7778121"/>
                  <a:gd name="connsiteY6" fmla="*/ 992 h 869933"/>
                  <a:gd name="connsiteX0" fmla="*/ 3628766 w 7119390"/>
                  <a:gd name="connsiteY0" fmla="*/ 992 h 926840"/>
                  <a:gd name="connsiteX1" fmla="*/ 6316404 w 7119390"/>
                  <a:gd name="connsiteY1" fmla="*/ 763840 h 926840"/>
                  <a:gd name="connsiteX2" fmla="*/ 6981097 w 7119390"/>
                  <a:gd name="connsiteY2" fmla="*/ 851321 h 926840"/>
                  <a:gd name="connsiteX3" fmla="*/ 0 w 7119390"/>
                  <a:gd name="connsiteY3" fmla="*/ 869933 h 926840"/>
                  <a:gd name="connsiteX4" fmla="*/ 831061 w 7119390"/>
                  <a:gd name="connsiteY4" fmla="*/ 764803 h 926840"/>
                  <a:gd name="connsiteX5" fmla="*/ 1743069 w 7119390"/>
                  <a:gd name="connsiteY5" fmla="*/ 605089 h 926840"/>
                  <a:gd name="connsiteX6" fmla="*/ 3628766 w 7119390"/>
                  <a:gd name="connsiteY6" fmla="*/ 992 h 926840"/>
                  <a:gd name="connsiteX0" fmla="*/ 3628766 w 7119390"/>
                  <a:gd name="connsiteY0" fmla="*/ 992 h 926840"/>
                  <a:gd name="connsiteX1" fmla="*/ 6316404 w 7119390"/>
                  <a:gd name="connsiteY1" fmla="*/ 763840 h 926840"/>
                  <a:gd name="connsiteX2" fmla="*/ 6981097 w 7119390"/>
                  <a:gd name="connsiteY2" fmla="*/ 851321 h 926840"/>
                  <a:gd name="connsiteX3" fmla="*/ 0 w 7119390"/>
                  <a:gd name="connsiteY3" fmla="*/ 869933 h 926840"/>
                  <a:gd name="connsiteX4" fmla="*/ 831061 w 7119390"/>
                  <a:gd name="connsiteY4" fmla="*/ 764803 h 926840"/>
                  <a:gd name="connsiteX5" fmla="*/ 1743069 w 7119390"/>
                  <a:gd name="connsiteY5" fmla="*/ 605089 h 926840"/>
                  <a:gd name="connsiteX6" fmla="*/ 3628766 w 7119390"/>
                  <a:gd name="connsiteY6" fmla="*/ 992 h 926840"/>
                  <a:gd name="connsiteX0" fmla="*/ 3628766 w 7119390"/>
                  <a:gd name="connsiteY0" fmla="*/ 992 h 1101458"/>
                  <a:gd name="connsiteX1" fmla="*/ 6316404 w 7119390"/>
                  <a:gd name="connsiteY1" fmla="*/ 763840 h 1101458"/>
                  <a:gd name="connsiteX2" fmla="*/ 6981097 w 7119390"/>
                  <a:gd name="connsiteY2" fmla="*/ 851321 h 1101458"/>
                  <a:gd name="connsiteX3" fmla="*/ 0 w 7119390"/>
                  <a:gd name="connsiteY3" fmla="*/ 869933 h 1101458"/>
                  <a:gd name="connsiteX4" fmla="*/ 831061 w 7119390"/>
                  <a:gd name="connsiteY4" fmla="*/ 764803 h 1101458"/>
                  <a:gd name="connsiteX5" fmla="*/ 1743069 w 7119390"/>
                  <a:gd name="connsiteY5" fmla="*/ 605089 h 1101458"/>
                  <a:gd name="connsiteX6" fmla="*/ 3628766 w 7119390"/>
                  <a:gd name="connsiteY6" fmla="*/ 992 h 1101458"/>
                  <a:gd name="connsiteX0" fmla="*/ 3628766 w 7051905"/>
                  <a:gd name="connsiteY0" fmla="*/ 992 h 1101458"/>
                  <a:gd name="connsiteX1" fmla="*/ 6316404 w 7051905"/>
                  <a:gd name="connsiteY1" fmla="*/ 763840 h 1101458"/>
                  <a:gd name="connsiteX2" fmla="*/ 6981097 w 7051905"/>
                  <a:gd name="connsiteY2" fmla="*/ 851321 h 1101458"/>
                  <a:gd name="connsiteX3" fmla="*/ 0 w 7051905"/>
                  <a:gd name="connsiteY3" fmla="*/ 869933 h 1101458"/>
                  <a:gd name="connsiteX4" fmla="*/ 831061 w 7051905"/>
                  <a:gd name="connsiteY4" fmla="*/ 764803 h 1101458"/>
                  <a:gd name="connsiteX5" fmla="*/ 1743069 w 7051905"/>
                  <a:gd name="connsiteY5" fmla="*/ 605089 h 1101458"/>
                  <a:gd name="connsiteX6" fmla="*/ 3628766 w 7051905"/>
                  <a:gd name="connsiteY6" fmla="*/ 992 h 1101458"/>
                  <a:gd name="connsiteX0" fmla="*/ 3628766 w 7372418"/>
                  <a:gd name="connsiteY0" fmla="*/ 992 h 1233020"/>
                  <a:gd name="connsiteX1" fmla="*/ 6316404 w 7372418"/>
                  <a:gd name="connsiteY1" fmla="*/ 763840 h 1233020"/>
                  <a:gd name="connsiteX2" fmla="*/ 7370563 w 7372418"/>
                  <a:gd name="connsiteY2" fmla="*/ 1021395 h 1233020"/>
                  <a:gd name="connsiteX3" fmla="*/ 0 w 7372418"/>
                  <a:gd name="connsiteY3" fmla="*/ 869933 h 1233020"/>
                  <a:gd name="connsiteX4" fmla="*/ 831061 w 7372418"/>
                  <a:gd name="connsiteY4" fmla="*/ 764803 h 1233020"/>
                  <a:gd name="connsiteX5" fmla="*/ 1743069 w 7372418"/>
                  <a:gd name="connsiteY5" fmla="*/ 605089 h 1233020"/>
                  <a:gd name="connsiteX6" fmla="*/ 3628766 w 7372418"/>
                  <a:gd name="connsiteY6" fmla="*/ 992 h 1233020"/>
                  <a:gd name="connsiteX0" fmla="*/ 3628766 w 7065356"/>
                  <a:gd name="connsiteY0" fmla="*/ 992 h 1269653"/>
                  <a:gd name="connsiteX1" fmla="*/ 6316404 w 7065356"/>
                  <a:gd name="connsiteY1" fmla="*/ 763840 h 1269653"/>
                  <a:gd name="connsiteX2" fmla="*/ 7002263 w 7065356"/>
                  <a:gd name="connsiteY2" fmla="*/ 1066320 h 1269653"/>
                  <a:gd name="connsiteX3" fmla="*/ 0 w 7065356"/>
                  <a:gd name="connsiteY3" fmla="*/ 869933 h 1269653"/>
                  <a:gd name="connsiteX4" fmla="*/ 831061 w 7065356"/>
                  <a:gd name="connsiteY4" fmla="*/ 764803 h 1269653"/>
                  <a:gd name="connsiteX5" fmla="*/ 1743069 w 7065356"/>
                  <a:gd name="connsiteY5" fmla="*/ 605089 h 1269653"/>
                  <a:gd name="connsiteX6" fmla="*/ 3628766 w 7065356"/>
                  <a:gd name="connsiteY6" fmla="*/ 992 h 1269653"/>
                  <a:gd name="connsiteX0" fmla="*/ 3628766 w 7460839"/>
                  <a:gd name="connsiteY0" fmla="*/ 992 h 1189481"/>
                  <a:gd name="connsiteX1" fmla="*/ 6316404 w 7460839"/>
                  <a:gd name="connsiteY1" fmla="*/ 763840 h 1189481"/>
                  <a:gd name="connsiteX2" fmla="*/ 7459463 w 7460839"/>
                  <a:gd name="connsiteY2" fmla="*/ 966843 h 1189481"/>
                  <a:gd name="connsiteX3" fmla="*/ 0 w 7460839"/>
                  <a:gd name="connsiteY3" fmla="*/ 869933 h 1189481"/>
                  <a:gd name="connsiteX4" fmla="*/ 831061 w 7460839"/>
                  <a:gd name="connsiteY4" fmla="*/ 764803 h 1189481"/>
                  <a:gd name="connsiteX5" fmla="*/ 1743069 w 7460839"/>
                  <a:gd name="connsiteY5" fmla="*/ 605089 h 1189481"/>
                  <a:gd name="connsiteX6" fmla="*/ 3628766 w 7460839"/>
                  <a:gd name="connsiteY6" fmla="*/ 992 h 1189481"/>
                  <a:gd name="connsiteX0" fmla="*/ 3628766 w 7460839"/>
                  <a:gd name="connsiteY0" fmla="*/ 992 h 1189481"/>
                  <a:gd name="connsiteX1" fmla="*/ 6316404 w 7460839"/>
                  <a:gd name="connsiteY1" fmla="*/ 763840 h 1189481"/>
                  <a:gd name="connsiteX2" fmla="*/ 7459463 w 7460839"/>
                  <a:gd name="connsiteY2" fmla="*/ 966843 h 1189481"/>
                  <a:gd name="connsiteX3" fmla="*/ 0 w 7460839"/>
                  <a:gd name="connsiteY3" fmla="*/ 869933 h 1189481"/>
                  <a:gd name="connsiteX4" fmla="*/ 831061 w 7460839"/>
                  <a:gd name="connsiteY4" fmla="*/ 764803 h 1189481"/>
                  <a:gd name="connsiteX5" fmla="*/ 1743069 w 7460839"/>
                  <a:gd name="connsiteY5" fmla="*/ 605089 h 1189481"/>
                  <a:gd name="connsiteX6" fmla="*/ 3628766 w 7460839"/>
                  <a:gd name="connsiteY6" fmla="*/ 992 h 1189481"/>
                  <a:gd name="connsiteX0" fmla="*/ 3628766 w 7460839"/>
                  <a:gd name="connsiteY0" fmla="*/ 992 h 1189481"/>
                  <a:gd name="connsiteX1" fmla="*/ 6316404 w 7460839"/>
                  <a:gd name="connsiteY1" fmla="*/ 763840 h 1189481"/>
                  <a:gd name="connsiteX2" fmla="*/ 7459463 w 7460839"/>
                  <a:gd name="connsiteY2" fmla="*/ 966843 h 1189481"/>
                  <a:gd name="connsiteX3" fmla="*/ 0 w 7460839"/>
                  <a:gd name="connsiteY3" fmla="*/ 869933 h 1189481"/>
                  <a:gd name="connsiteX4" fmla="*/ 831061 w 7460839"/>
                  <a:gd name="connsiteY4" fmla="*/ 764803 h 1189481"/>
                  <a:gd name="connsiteX5" fmla="*/ 1743069 w 7460839"/>
                  <a:gd name="connsiteY5" fmla="*/ 605089 h 1189481"/>
                  <a:gd name="connsiteX6" fmla="*/ 3628766 w 7460839"/>
                  <a:gd name="connsiteY6" fmla="*/ 992 h 1189481"/>
                  <a:gd name="connsiteX0" fmla="*/ 3628766 w 7459463"/>
                  <a:gd name="connsiteY0" fmla="*/ 992 h 966843"/>
                  <a:gd name="connsiteX1" fmla="*/ 6316404 w 7459463"/>
                  <a:gd name="connsiteY1" fmla="*/ 763840 h 966843"/>
                  <a:gd name="connsiteX2" fmla="*/ 7459463 w 7459463"/>
                  <a:gd name="connsiteY2" fmla="*/ 966843 h 966843"/>
                  <a:gd name="connsiteX3" fmla="*/ 0 w 7459463"/>
                  <a:gd name="connsiteY3" fmla="*/ 869933 h 966843"/>
                  <a:gd name="connsiteX4" fmla="*/ 831061 w 7459463"/>
                  <a:gd name="connsiteY4" fmla="*/ 764803 h 966843"/>
                  <a:gd name="connsiteX5" fmla="*/ 1743069 w 7459463"/>
                  <a:gd name="connsiteY5" fmla="*/ 605089 h 966843"/>
                  <a:gd name="connsiteX6" fmla="*/ 3628766 w 7459463"/>
                  <a:gd name="connsiteY6" fmla="*/ 992 h 966843"/>
                  <a:gd name="connsiteX0" fmla="*/ 3628766 w 6989563"/>
                  <a:gd name="connsiteY0" fmla="*/ 992 h 880201"/>
                  <a:gd name="connsiteX1" fmla="*/ 6316404 w 6989563"/>
                  <a:gd name="connsiteY1" fmla="*/ 763840 h 880201"/>
                  <a:gd name="connsiteX2" fmla="*/ 6989563 w 6989563"/>
                  <a:gd name="connsiteY2" fmla="*/ 880201 h 880201"/>
                  <a:gd name="connsiteX3" fmla="*/ 0 w 6989563"/>
                  <a:gd name="connsiteY3" fmla="*/ 869933 h 880201"/>
                  <a:gd name="connsiteX4" fmla="*/ 831061 w 6989563"/>
                  <a:gd name="connsiteY4" fmla="*/ 764803 h 880201"/>
                  <a:gd name="connsiteX5" fmla="*/ 1743069 w 6989563"/>
                  <a:gd name="connsiteY5" fmla="*/ 605089 h 880201"/>
                  <a:gd name="connsiteX6" fmla="*/ 3628766 w 6989563"/>
                  <a:gd name="connsiteY6" fmla="*/ 992 h 880201"/>
                  <a:gd name="connsiteX0" fmla="*/ 3628766 w 6993796"/>
                  <a:gd name="connsiteY0" fmla="*/ 992 h 869933"/>
                  <a:gd name="connsiteX1" fmla="*/ 6316404 w 6993796"/>
                  <a:gd name="connsiteY1" fmla="*/ 763840 h 869933"/>
                  <a:gd name="connsiteX2" fmla="*/ 6993796 w 6993796"/>
                  <a:gd name="connsiteY2" fmla="*/ 864156 h 869933"/>
                  <a:gd name="connsiteX3" fmla="*/ 0 w 6993796"/>
                  <a:gd name="connsiteY3" fmla="*/ 869933 h 869933"/>
                  <a:gd name="connsiteX4" fmla="*/ 831061 w 6993796"/>
                  <a:gd name="connsiteY4" fmla="*/ 764803 h 869933"/>
                  <a:gd name="connsiteX5" fmla="*/ 1743069 w 6993796"/>
                  <a:gd name="connsiteY5" fmla="*/ 605089 h 869933"/>
                  <a:gd name="connsiteX6" fmla="*/ 3628766 w 6993796"/>
                  <a:gd name="connsiteY6" fmla="*/ 992 h 869933"/>
                  <a:gd name="connsiteX0" fmla="*/ 3628766 w 6993796"/>
                  <a:gd name="connsiteY0" fmla="*/ 881 h 869822"/>
                  <a:gd name="connsiteX1" fmla="*/ 6303704 w 6993796"/>
                  <a:gd name="connsiteY1" fmla="*/ 754102 h 869822"/>
                  <a:gd name="connsiteX2" fmla="*/ 6993796 w 6993796"/>
                  <a:gd name="connsiteY2" fmla="*/ 864045 h 869822"/>
                  <a:gd name="connsiteX3" fmla="*/ 0 w 6993796"/>
                  <a:gd name="connsiteY3" fmla="*/ 869822 h 869822"/>
                  <a:gd name="connsiteX4" fmla="*/ 831061 w 6993796"/>
                  <a:gd name="connsiteY4" fmla="*/ 764692 h 869822"/>
                  <a:gd name="connsiteX5" fmla="*/ 1743069 w 6993796"/>
                  <a:gd name="connsiteY5" fmla="*/ 604978 h 869822"/>
                  <a:gd name="connsiteX6" fmla="*/ 3628766 w 6993796"/>
                  <a:gd name="connsiteY6" fmla="*/ 881 h 869822"/>
                  <a:gd name="connsiteX0" fmla="*/ 3628766 w 6400159"/>
                  <a:gd name="connsiteY0" fmla="*/ 881 h 869822"/>
                  <a:gd name="connsiteX1" fmla="*/ 6303704 w 6400159"/>
                  <a:gd name="connsiteY1" fmla="*/ 754102 h 869822"/>
                  <a:gd name="connsiteX2" fmla="*/ 6346096 w 6400159"/>
                  <a:gd name="connsiteY2" fmla="*/ 852012 h 869822"/>
                  <a:gd name="connsiteX3" fmla="*/ 0 w 6400159"/>
                  <a:gd name="connsiteY3" fmla="*/ 869822 h 869822"/>
                  <a:gd name="connsiteX4" fmla="*/ 831061 w 6400159"/>
                  <a:gd name="connsiteY4" fmla="*/ 764692 h 869822"/>
                  <a:gd name="connsiteX5" fmla="*/ 1743069 w 6400159"/>
                  <a:gd name="connsiteY5" fmla="*/ 604978 h 869822"/>
                  <a:gd name="connsiteX6" fmla="*/ 3628766 w 6400159"/>
                  <a:gd name="connsiteY6" fmla="*/ 881 h 869822"/>
                  <a:gd name="connsiteX0" fmla="*/ 3628766 w 6486366"/>
                  <a:gd name="connsiteY0" fmla="*/ 881 h 869822"/>
                  <a:gd name="connsiteX1" fmla="*/ 6303704 w 6486366"/>
                  <a:gd name="connsiteY1" fmla="*/ 754102 h 869822"/>
                  <a:gd name="connsiteX2" fmla="*/ 6346096 w 6486366"/>
                  <a:gd name="connsiteY2" fmla="*/ 852012 h 869822"/>
                  <a:gd name="connsiteX3" fmla="*/ 0 w 6486366"/>
                  <a:gd name="connsiteY3" fmla="*/ 869822 h 869822"/>
                  <a:gd name="connsiteX4" fmla="*/ 831061 w 6486366"/>
                  <a:gd name="connsiteY4" fmla="*/ 764692 h 869822"/>
                  <a:gd name="connsiteX5" fmla="*/ 1743069 w 6486366"/>
                  <a:gd name="connsiteY5" fmla="*/ 604978 h 869822"/>
                  <a:gd name="connsiteX6" fmla="*/ 3628766 w 6486366"/>
                  <a:gd name="connsiteY6" fmla="*/ 881 h 869822"/>
                  <a:gd name="connsiteX0" fmla="*/ 3628766 w 6518372"/>
                  <a:gd name="connsiteY0" fmla="*/ 963 h 869904"/>
                  <a:gd name="connsiteX1" fmla="*/ 6348154 w 6518372"/>
                  <a:gd name="connsiteY1" fmla="*/ 761404 h 869904"/>
                  <a:gd name="connsiteX2" fmla="*/ 6346096 w 6518372"/>
                  <a:gd name="connsiteY2" fmla="*/ 852094 h 869904"/>
                  <a:gd name="connsiteX3" fmla="*/ 0 w 6518372"/>
                  <a:gd name="connsiteY3" fmla="*/ 869904 h 869904"/>
                  <a:gd name="connsiteX4" fmla="*/ 831061 w 6518372"/>
                  <a:gd name="connsiteY4" fmla="*/ 764774 h 869904"/>
                  <a:gd name="connsiteX5" fmla="*/ 1743069 w 6518372"/>
                  <a:gd name="connsiteY5" fmla="*/ 605060 h 869904"/>
                  <a:gd name="connsiteX6" fmla="*/ 3628766 w 6518372"/>
                  <a:gd name="connsiteY6" fmla="*/ 963 h 869904"/>
                  <a:gd name="connsiteX0" fmla="*/ 3628766 w 6348744"/>
                  <a:gd name="connsiteY0" fmla="*/ 963 h 869904"/>
                  <a:gd name="connsiteX1" fmla="*/ 6348154 w 6348744"/>
                  <a:gd name="connsiteY1" fmla="*/ 761404 h 869904"/>
                  <a:gd name="connsiteX2" fmla="*/ 6346096 w 6348744"/>
                  <a:gd name="connsiteY2" fmla="*/ 852094 h 869904"/>
                  <a:gd name="connsiteX3" fmla="*/ 0 w 6348744"/>
                  <a:gd name="connsiteY3" fmla="*/ 869904 h 869904"/>
                  <a:gd name="connsiteX4" fmla="*/ 831061 w 6348744"/>
                  <a:gd name="connsiteY4" fmla="*/ 764774 h 869904"/>
                  <a:gd name="connsiteX5" fmla="*/ 1743069 w 6348744"/>
                  <a:gd name="connsiteY5" fmla="*/ 605060 h 869904"/>
                  <a:gd name="connsiteX6" fmla="*/ 3628766 w 6348744"/>
                  <a:gd name="connsiteY6" fmla="*/ 963 h 869904"/>
                  <a:gd name="connsiteX0" fmla="*/ 2797897 w 5517875"/>
                  <a:gd name="connsiteY0" fmla="*/ 963 h 860277"/>
                  <a:gd name="connsiteX1" fmla="*/ 5517285 w 5517875"/>
                  <a:gd name="connsiteY1" fmla="*/ 761404 h 860277"/>
                  <a:gd name="connsiteX2" fmla="*/ 5515227 w 5517875"/>
                  <a:gd name="connsiteY2" fmla="*/ 852094 h 860277"/>
                  <a:gd name="connsiteX3" fmla="*/ 10506 w 5517875"/>
                  <a:gd name="connsiteY3" fmla="*/ 860277 h 860277"/>
                  <a:gd name="connsiteX4" fmla="*/ 192 w 5517875"/>
                  <a:gd name="connsiteY4" fmla="*/ 764774 h 860277"/>
                  <a:gd name="connsiteX5" fmla="*/ 912200 w 5517875"/>
                  <a:gd name="connsiteY5" fmla="*/ 605060 h 860277"/>
                  <a:gd name="connsiteX6" fmla="*/ 2797897 w 5517875"/>
                  <a:gd name="connsiteY6" fmla="*/ 963 h 860277"/>
                  <a:gd name="connsiteX0" fmla="*/ 2798028 w 5518006"/>
                  <a:gd name="connsiteY0" fmla="*/ 963 h 857870"/>
                  <a:gd name="connsiteX1" fmla="*/ 5517416 w 5518006"/>
                  <a:gd name="connsiteY1" fmla="*/ 761404 h 857870"/>
                  <a:gd name="connsiteX2" fmla="*/ 5515358 w 5518006"/>
                  <a:gd name="connsiteY2" fmla="*/ 852094 h 857870"/>
                  <a:gd name="connsiteX3" fmla="*/ 4287 w 5518006"/>
                  <a:gd name="connsiteY3" fmla="*/ 857870 h 857870"/>
                  <a:gd name="connsiteX4" fmla="*/ 323 w 5518006"/>
                  <a:gd name="connsiteY4" fmla="*/ 764774 h 857870"/>
                  <a:gd name="connsiteX5" fmla="*/ 912331 w 5518006"/>
                  <a:gd name="connsiteY5" fmla="*/ 605060 h 857870"/>
                  <a:gd name="connsiteX6" fmla="*/ 2798028 w 5518006"/>
                  <a:gd name="connsiteY6" fmla="*/ 963 h 857870"/>
                  <a:gd name="connsiteX0" fmla="*/ 2793741 w 5513719"/>
                  <a:gd name="connsiteY0" fmla="*/ 963 h 857870"/>
                  <a:gd name="connsiteX1" fmla="*/ 5513129 w 5513719"/>
                  <a:gd name="connsiteY1" fmla="*/ 761404 h 857870"/>
                  <a:gd name="connsiteX2" fmla="*/ 5511071 w 5513719"/>
                  <a:gd name="connsiteY2" fmla="*/ 852094 h 857870"/>
                  <a:gd name="connsiteX3" fmla="*/ 0 w 5513719"/>
                  <a:gd name="connsiteY3" fmla="*/ 857870 h 857870"/>
                  <a:gd name="connsiteX4" fmla="*/ 8736 w 5513719"/>
                  <a:gd name="connsiteY4" fmla="*/ 764774 h 857870"/>
                  <a:gd name="connsiteX5" fmla="*/ 908044 w 5513719"/>
                  <a:gd name="connsiteY5" fmla="*/ 605060 h 857870"/>
                  <a:gd name="connsiteX6" fmla="*/ 2793741 w 5513719"/>
                  <a:gd name="connsiteY6" fmla="*/ 963 h 857870"/>
                  <a:gd name="connsiteX0" fmla="*/ 2886875 w 5513719"/>
                  <a:gd name="connsiteY0" fmla="*/ 976 h 851465"/>
                  <a:gd name="connsiteX1" fmla="*/ 5513129 w 5513719"/>
                  <a:gd name="connsiteY1" fmla="*/ 754999 h 851465"/>
                  <a:gd name="connsiteX2" fmla="*/ 5511071 w 5513719"/>
                  <a:gd name="connsiteY2" fmla="*/ 845689 h 851465"/>
                  <a:gd name="connsiteX3" fmla="*/ 0 w 5513719"/>
                  <a:gd name="connsiteY3" fmla="*/ 851465 h 851465"/>
                  <a:gd name="connsiteX4" fmla="*/ 8736 w 5513719"/>
                  <a:gd name="connsiteY4" fmla="*/ 758369 h 851465"/>
                  <a:gd name="connsiteX5" fmla="*/ 908044 w 5513719"/>
                  <a:gd name="connsiteY5" fmla="*/ 598655 h 851465"/>
                  <a:gd name="connsiteX6" fmla="*/ 2886875 w 5513719"/>
                  <a:gd name="connsiteY6" fmla="*/ 976 h 851465"/>
                  <a:gd name="connsiteX0" fmla="*/ 3252797 w 5879641"/>
                  <a:gd name="connsiteY0" fmla="*/ 976 h 851465"/>
                  <a:gd name="connsiteX1" fmla="*/ 5879051 w 5879641"/>
                  <a:gd name="connsiteY1" fmla="*/ 754999 h 851465"/>
                  <a:gd name="connsiteX2" fmla="*/ 5876993 w 5879641"/>
                  <a:gd name="connsiteY2" fmla="*/ 845689 h 851465"/>
                  <a:gd name="connsiteX3" fmla="*/ 365922 w 5879641"/>
                  <a:gd name="connsiteY3" fmla="*/ 851465 h 851465"/>
                  <a:gd name="connsiteX4" fmla="*/ 8 w 5879641"/>
                  <a:gd name="connsiteY4" fmla="*/ 743929 h 851465"/>
                  <a:gd name="connsiteX5" fmla="*/ 1273966 w 5879641"/>
                  <a:gd name="connsiteY5" fmla="*/ 598655 h 851465"/>
                  <a:gd name="connsiteX6" fmla="*/ 3252797 w 5879641"/>
                  <a:gd name="connsiteY6" fmla="*/ 976 h 851465"/>
                  <a:gd name="connsiteX0" fmla="*/ 3255175 w 5882019"/>
                  <a:gd name="connsiteY0" fmla="*/ 976 h 851465"/>
                  <a:gd name="connsiteX1" fmla="*/ 5881429 w 5882019"/>
                  <a:gd name="connsiteY1" fmla="*/ 754999 h 851465"/>
                  <a:gd name="connsiteX2" fmla="*/ 5879371 w 5882019"/>
                  <a:gd name="connsiteY2" fmla="*/ 845689 h 851465"/>
                  <a:gd name="connsiteX3" fmla="*/ 0 w 5882019"/>
                  <a:gd name="connsiteY3" fmla="*/ 851465 h 851465"/>
                  <a:gd name="connsiteX4" fmla="*/ 2386 w 5882019"/>
                  <a:gd name="connsiteY4" fmla="*/ 743929 h 851465"/>
                  <a:gd name="connsiteX5" fmla="*/ 1276344 w 5882019"/>
                  <a:gd name="connsiteY5" fmla="*/ 598655 h 851465"/>
                  <a:gd name="connsiteX6" fmla="*/ 3255175 w 5882019"/>
                  <a:gd name="connsiteY6" fmla="*/ 976 h 851465"/>
                  <a:gd name="connsiteX0" fmla="*/ 3255175 w 5882019"/>
                  <a:gd name="connsiteY0" fmla="*/ 527 h 851016"/>
                  <a:gd name="connsiteX1" fmla="*/ 5881429 w 5882019"/>
                  <a:gd name="connsiteY1" fmla="*/ 754550 h 851016"/>
                  <a:gd name="connsiteX2" fmla="*/ 5879371 w 5882019"/>
                  <a:gd name="connsiteY2" fmla="*/ 845240 h 851016"/>
                  <a:gd name="connsiteX3" fmla="*/ 0 w 5882019"/>
                  <a:gd name="connsiteY3" fmla="*/ 851016 h 851016"/>
                  <a:gd name="connsiteX4" fmla="*/ 2386 w 5882019"/>
                  <a:gd name="connsiteY4" fmla="*/ 743480 h 851016"/>
                  <a:gd name="connsiteX5" fmla="*/ 1181094 w 5882019"/>
                  <a:gd name="connsiteY5" fmla="*/ 636713 h 851016"/>
                  <a:gd name="connsiteX6" fmla="*/ 3255175 w 5882019"/>
                  <a:gd name="connsiteY6" fmla="*/ 527 h 851016"/>
                  <a:gd name="connsiteX0" fmla="*/ 3255175 w 6552514"/>
                  <a:gd name="connsiteY0" fmla="*/ 527 h 851016"/>
                  <a:gd name="connsiteX1" fmla="*/ 5881429 w 6552514"/>
                  <a:gd name="connsiteY1" fmla="*/ 754550 h 851016"/>
                  <a:gd name="connsiteX2" fmla="*/ 6552471 w 6552514"/>
                  <a:gd name="connsiteY2" fmla="*/ 845240 h 851016"/>
                  <a:gd name="connsiteX3" fmla="*/ 0 w 6552514"/>
                  <a:gd name="connsiteY3" fmla="*/ 851016 h 851016"/>
                  <a:gd name="connsiteX4" fmla="*/ 2386 w 6552514"/>
                  <a:gd name="connsiteY4" fmla="*/ 743480 h 851016"/>
                  <a:gd name="connsiteX5" fmla="*/ 1181094 w 6552514"/>
                  <a:gd name="connsiteY5" fmla="*/ 636713 h 851016"/>
                  <a:gd name="connsiteX6" fmla="*/ 3255175 w 6552514"/>
                  <a:gd name="connsiteY6" fmla="*/ 527 h 851016"/>
                  <a:gd name="connsiteX0" fmla="*/ 3255175 w 6553007"/>
                  <a:gd name="connsiteY0" fmla="*/ 753 h 851242"/>
                  <a:gd name="connsiteX1" fmla="*/ 6510079 w 6553007"/>
                  <a:gd name="connsiteY1" fmla="*/ 778843 h 851242"/>
                  <a:gd name="connsiteX2" fmla="*/ 6552471 w 6553007"/>
                  <a:gd name="connsiteY2" fmla="*/ 845466 h 851242"/>
                  <a:gd name="connsiteX3" fmla="*/ 0 w 6553007"/>
                  <a:gd name="connsiteY3" fmla="*/ 851242 h 851242"/>
                  <a:gd name="connsiteX4" fmla="*/ 2386 w 6553007"/>
                  <a:gd name="connsiteY4" fmla="*/ 743706 h 851242"/>
                  <a:gd name="connsiteX5" fmla="*/ 1181094 w 6553007"/>
                  <a:gd name="connsiteY5" fmla="*/ 636939 h 851242"/>
                  <a:gd name="connsiteX6" fmla="*/ 3255175 w 6553007"/>
                  <a:gd name="connsiteY6" fmla="*/ 753 h 851242"/>
                  <a:gd name="connsiteX0" fmla="*/ 3255175 w 6553283"/>
                  <a:gd name="connsiteY0" fmla="*/ 613 h 851102"/>
                  <a:gd name="connsiteX1" fmla="*/ 6529129 w 6553283"/>
                  <a:gd name="connsiteY1" fmla="*/ 764263 h 851102"/>
                  <a:gd name="connsiteX2" fmla="*/ 6552471 w 6553283"/>
                  <a:gd name="connsiteY2" fmla="*/ 845326 h 851102"/>
                  <a:gd name="connsiteX3" fmla="*/ 0 w 6553283"/>
                  <a:gd name="connsiteY3" fmla="*/ 851102 h 851102"/>
                  <a:gd name="connsiteX4" fmla="*/ 2386 w 6553283"/>
                  <a:gd name="connsiteY4" fmla="*/ 743566 h 851102"/>
                  <a:gd name="connsiteX5" fmla="*/ 1181094 w 6553283"/>
                  <a:gd name="connsiteY5" fmla="*/ 636799 h 851102"/>
                  <a:gd name="connsiteX6" fmla="*/ 3255175 w 6553283"/>
                  <a:gd name="connsiteY6" fmla="*/ 613 h 851102"/>
                  <a:gd name="connsiteX0" fmla="*/ 3255175 w 7034301"/>
                  <a:gd name="connsiteY0" fmla="*/ 613 h 851102"/>
                  <a:gd name="connsiteX1" fmla="*/ 6529129 w 7034301"/>
                  <a:gd name="connsiteY1" fmla="*/ 764263 h 851102"/>
                  <a:gd name="connsiteX2" fmla="*/ 6539221 w 7034301"/>
                  <a:gd name="connsiteY2" fmla="*/ 744940 h 851102"/>
                  <a:gd name="connsiteX3" fmla="*/ 6552471 w 7034301"/>
                  <a:gd name="connsiteY3" fmla="*/ 845326 h 851102"/>
                  <a:gd name="connsiteX4" fmla="*/ 0 w 7034301"/>
                  <a:gd name="connsiteY4" fmla="*/ 851102 h 851102"/>
                  <a:gd name="connsiteX5" fmla="*/ 2386 w 7034301"/>
                  <a:gd name="connsiteY5" fmla="*/ 743566 h 851102"/>
                  <a:gd name="connsiteX6" fmla="*/ 1181094 w 7034301"/>
                  <a:gd name="connsiteY6" fmla="*/ 636799 h 851102"/>
                  <a:gd name="connsiteX7" fmla="*/ 3255175 w 7034301"/>
                  <a:gd name="connsiteY7" fmla="*/ 613 h 851102"/>
                  <a:gd name="connsiteX0" fmla="*/ 3255175 w 7187776"/>
                  <a:gd name="connsiteY0" fmla="*/ 613 h 851102"/>
                  <a:gd name="connsiteX1" fmla="*/ 6529129 w 7187776"/>
                  <a:gd name="connsiteY1" fmla="*/ 764263 h 851102"/>
                  <a:gd name="connsiteX2" fmla="*/ 6996421 w 7187776"/>
                  <a:gd name="connsiteY2" fmla="*/ 711246 h 851102"/>
                  <a:gd name="connsiteX3" fmla="*/ 6552471 w 7187776"/>
                  <a:gd name="connsiteY3" fmla="*/ 845326 h 851102"/>
                  <a:gd name="connsiteX4" fmla="*/ 0 w 7187776"/>
                  <a:gd name="connsiteY4" fmla="*/ 851102 h 851102"/>
                  <a:gd name="connsiteX5" fmla="*/ 2386 w 7187776"/>
                  <a:gd name="connsiteY5" fmla="*/ 743566 h 851102"/>
                  <a:gd name="connsiteX6" fmla="*/ 1181094 w 7187776"/>
                  <a:gd name="connsiteY6" fmla="*/ 636799 h 851102"/>
                  <a:gd name="connsiteX7" fmla="*/ 3255175 w 7187776"/>
                  <a:gd name="connsiteY7" fmla="*/ 613 h 851102"/>
                  <a:gd name="connsiteX0" fmla="*/ 3255175 w 7187776"/>
                  <a:gd name="connsiteY0" fmla="*/ 100 h 850589"/>
                  <a:gd name="connsiteX1" fmla="*/ 5856029 w 7187776"/>
                  <a:gd name="connsiteY1" fmla="*/ 686736 h 850589"/>
                  <a:gd name="connsiteX2" fmla="*/ 6996421 w 7187776"/>
                  <a:gd name="connsiteY2" fmla="*/ 710733 h 850589"/>
                  <a:gd name="connsiteX3" fmla="*/ 6552471 w 7187776"/>
                  <a:gd name="connsiteY3" fmla="*/ 844813 h 850589"/>
                  <a:gd name="connsiteX4" fmla="*/ 0 w 7187776"/>
                  <a:gd name="connsiteY4" fmla="*/ 850589 h 850589"/>
                  <a:gd name="connsiteX5" fmla="*/ 2386 w 7187776"/>
                  <a:gd name="connsiteY5" fmla="*/ 743053 h 850589"/>
                  <a:gd name="connsiteX6" fmla="*/ 1181094 w 7187776"/>
                  <a:gd name="connsiteY6" fmla="*/ 636286 h 850589"/>
                  <a:gd name="connsiteX7" fmla="*/ 3255175 w 7187776"/>
                  <a:gd name="connsiteY7" fmla="*/ 100 h 850589"/>
                  <a:gd name="connsiteX0" fmla="*/ 3255175 w 7037580"/>
                  <a:gd name="connsiteY0" fmla="*/ 100 h 850589"/>
                  <a:gd name="connsiteX1" fmla="*/ 5856029 w 7037580"/>
                  <a:gd name="connsiteY1" fmla="*/ 686736 h 850589"/>
                  <a:gd name="connsiteX2" fmla="*/ 6551921 w 7037580"/>
                  <a:gd name="connsiteY2" fmla="*/ 754054 h 850589"/>
                  <a:gd name="connsiteX3" fmla="*/ 6552471 w 7037580"/>
                  <a:gd name="connsiteY3" fmla="*/ 844813 h 850589"/>
                  <a:gd name="connsiteX4" fmla="*/ 0 w 7037580"/>
                  <a:gd name="connsiteY4" fmla="*/ 850589 h 850589"/>
                  <a:gd name="connsiteX5" fmla="*/ 2386 w 7037580"/>
                  <a:gd name="connsiteY5" fmla="*/ 743053 h 850589"/>
                  <a:gd name="connsiteX6" fmla="*/ 1181094 w 7037580"/>
                  <a:gd name="connsiteY6" fmla="*/ 636286 h 850589"/>
                  <a:gd name="connsiteX7" fmla="*/ 3255175 w 7037580"/>
                  <a:gd name="connsiteY7" fmla="*/ 100 h 850589"/>
                  <a:gd name="connsiteX0" fmla="*/ 3255175 w 7092567"/>
                  <a:gd name="connsiteY0" fmla="*/ 100 h 850589"/>
                  <a:gd name="connsiteX1" fmla="*/ 5856029 w 7092567"/>
                  <a:gd name="connsiteY1" fmla="*/ 686736 h 850589"/>
                  <a:gd name="connsiteX2" fmla="*/ 6742421 w 7092567"/>
                  <a:gd name="connsiteY2" fmla="*/ 691479 h 850589"/>
                  <a:gd name="connsiteX3" fmla="*/ 6552471 w 7092567"/>
                  <a:gd name="connsiteY3" fmla="*/ 844813 h 850589"/>
                  <a:gd name="connsiteX4" fmla="*/ 0 w 7092567"/>
                  <a:gd name="connsiteY4" fmla="*/ 850589 h 850589"/>
                  <a:gd name="connsiteX5" fmla="*/ 2386 w 7092567"/>
                  <a:gd name="connsiteY5" fmla="*/ 743053 h 850589"/>
                  <a:gd name="connsiteX6" fmla="*/ 1181094 w 7092567"/>
                  <a:gd name="connsiteY6" fmla="*/ 636286 h 850589"/>
                  <a:gd name="connsiteX7" fmla="*/ 3255175 w 7092567"/>
                  <a:gd name="connsiteY7" fmla="*/ 100 h 850589"/>
                  <a:gd name="connsiteX0" fmla="*/ 3255175 w 7039236"/>
                  <a:gd name="connsiteY0" fmla="*/ 100 h 850589"/>
                  <a:gd name="connsiteX1" fmla="*/ 5856029 w 7039236"/>
                  <a:gd name="connsiteY1" fmla="*/ 686736 h 850589"/>
                  <a:gd name="connsiteX2" fmla="*/ 6558271 w 7039236"/>
                  <a:gd name="connsiteY2" fmla="*/ 744427 h 850589"/>
                  <a:gd name="connsiteX3" fmla="*/ 6552471 w 7039236"/>
                  <a:gd name="connsiteY3" fmla="*/ 844813 h 850589"/>
                  <a:gd name="connsiteX4" fmla="*/ 0 w 7039236"/>
                  <a:gd name="connsiteY4" fmla="*/ 850589 h 850589"/>
                  <a:gd name="connsiteX5" fmla="*/ 2386 w 7039236"/>
                  <a:gd name="connsiteY5" fmla="*/ 743053 h 850589"/>
                  <a:gd name="connsiteX6" fmla="*/ 1181094 w 7039236"/>
                  <a:gd name="connsiteY6" fmla="*/ 636286 h 850589"/>
                  <a:gd name="connsiteX7" fmla="*/ 3255175 w 7039236"/>
                  <a:gd name="connsiteY7" fmla="*/ 100 h 850589"/>
                  <a:gd name="connsiteX0" fmla="*/ 3255175 w 7037816"/>
                  <a:gd name="connsiteY0" fmla="*/ 100 h 850589"/>
                  <a:gd name="connsiteX1" fmla="*/ 5856029 w 7037816"/>
                  <a:gd name="connsiteY1" fmla="*/ 686736 h 850589"/>
                  <a:gd name="connsiteX2" fmla="*/ 6558271 w 7037816"/>
                  <a:gd name="connsiteY2" fmla="*/ 744427 h 850589"/>
                  <a:gd name="connsiteX3" fmla="*/ 6552471 w 7037816"/>
                  <a:gd name="connsiteY3" fmla="*/ 844813 h 850589"/>
                  <a:gd name="connsiteX4" fmla="*/ 0 w 7037816"/>
                  <a:gd name="connsiteY4" fmla="*/ 850589 h 850589"/>
                  <a:gd name="connsiteX5" fmla="*/ 2386 w 7037816"/>
                  <a:gd name="connsiteY5" fmla="*/ 743053 h 850589"/>
                  <a:gd name="connsiteX6" fmla="*/ 1181094 w 7037816"/>
                  <a:gd name="connsiteY6" fmla="*/ 636286 h 850589"/>
                  <a:gd name="connsiteX7" fmla="*/ 3255175 w 7037816"/>
                  <a:gd name="connsiteY7" fmla="*/ 100 h 850589"/>
                  <a:gd name="connsiteX0" fmla="*/ 3255175 w 6558271"/>
                  <a:gd name="connsiteY0" fmla="*/ 100 h 850589"/>
                  <a:gd name="connsiteX1" fmla="*/ 5856029 w 6558271"/>
                  <a:gd name="connsiteY1" fmla="*/ 686736 h 850589"/>
                  <a:gd name="connsiteX2" fmla="*/ 6558271 w 6558271"/>
                  <a:gd name="connsiteY2" fmla="*/ 744427 h 850589"/>
                  <a:gd name="connsiteX3" fmla="*/ 6552471 w 6558271"/>
                  <a:gd name="connsiteY3" fmla="*/ 844813 h 850589"/>
                  <a:gd name="connsiteX4" fmla="*/ 0 w 6558271"/>
                  <a:gd name="connsiteY4" fmla="*/ 850589 h 850589"/>
                  <a:gd name="connsiteX5" fmla="*/ 2386 w 6558271"/>
                  <a:gd name="connsiteY5" fmla="*/ 743053 h 850589"/>
                  <a:gd name="connsiteX6" fmla="*/ 1181094 w 6558271"/>
                  <a:gd name="connsiteY6" fmla="*/ 636286 h 850589"/>
                  <a:gd name="connsiteX7" fmla="*/ 3255175 w 6558271"/>
                  <a:gd name="connsiteY7" fmla="*/ 100 h 850589"/>
                  <a:gd name="connsiteX0" fmla="*/ 3255175 w 6558271"/>
                  <a:gd name="connsiteY0" fmla="*/ 100 h 850589"/>
                  <a:gd name="connsiteX1" fmla="*/ 5856029 w 6558271"/>
                  <a:gd name="connsiteY1" fmla="*/ 686736 h 850589"/>
                  <a:gd name="connsiteX2" fmla="*/ 6558271 w 6558271"/>
                  <a:gd name="connsiteY2" fmla="*/ 744427 h 850589"/>
                  <a:gd name="connsiteX3" fmla="*/ 6552471 w 6558271"/>
                  <a:gd name="connsiteY3" fmla="*/ 844813 h 850589"/>
                  <a:gd name="connsiteX4" fmla="*/ 0 w 6558271"/>
                  <a:gd name="connsiteY4" fmla="*/ 850589 h 850589"/>
                  <a:gd name="connsiteX5" fmla="*/ 2386 w 6558271"/>
                  <a:gd name="connsiteY5" fmla="*/ 743053 h 850589"/>
                  <a:gd name="connsiteX6" fmla="*/ 1181094 w 6558271"/>
                  <a:gd name="connsiteY6" fmla="*/ 636286 h 850589"/>
                  <a:gd name="connsiteX7" fmla="*/ 3255175 w 6558271"/>
                  <a:gd name="connsiteY7" fmla="*/ 100 h 850589"/>
                  <a:gd name="connsiteX0" fmla="*/ 3255175 w 6558271"/>
                  <a:gd name="connsiteY0" fmla="*/ 100 h 850589"/>
                  <a:gd name="connsiteX1" fmla="*/ 5856029 w 6558271"/>
                  <a:gd name="connsiteY1" fmla="*/ 686736 h 850589"/>
                  <a:gd name="connsiteX2" fmla="*/ 6558271 w 6558271"/>
                  <a:gd name="connsiteY2" fmla="*/ 744427 h 850589"/>
                  <a:gd name="connsiteX3" fmla="*/ 6552471 w 6558271"/>
                  <a:gd name="connsiteY3" fmla="*/ 844813 h 850589"/>
                  <a:gd name="connsiteX4" fmla="*/ 0 w 6558271"/>
                  <a:gd name="connsiteY4" fmla="*/ 850589 h 850589"/>
                  <a:gd name="connsiteX5" fmla="*/ 2386 w 6558271"/>
                  <a:gd name="connsiteY5" fmla="*/ 743053 h 850589"/>
                  <a:gd name="connsiteX6" fmla="*/ 1181094 w 6558271"/>
                  <a:gd name="connsiteY6" fmla="*/ 636286 h 850589"/>
                  <a:gd name="connsiteX7" fmla="*/ 3255175 w 6558271"/>
                  <a:gd name="connsiteY7" fmla="*/ 100 h 850589"/>
                  <a:gd name="connsiteX0" fmla="*/ 3255175 w 6558271"/>
                  <a:gd name="connsiteY0" fmla="*/ 100 h 850589"/>
                  <a:gd name="connsiteX1" fmla="*/ 5856029 w 6558271"/>
                  <a:gd name="connsiteY1" fmla="*/ 686736 h 850589"/>
                  <a:gd name="connsiteX2" fmla="*/ 6558271 w 6558271"/>
                  <a:gd name="connsiteY2" fmla="*/ 744427 h 850589"/>
                  <a:gd name="connsiteX3" fmla="*/ 6552471 w 6558271"/>
                  <a:gd name="connsiteY3" fmla="*/ 844813 h 850589"/>
                  <a:gd name="connsiteX4" fmla="*/ 0 w 6558271"/>
                  <a:gd name="connsiteY4" fmla="*/ 850589 h 850589"/>
                  <a:gd name="connsiteX5" fmla="*/ 2386 w 6558271"/>
                  <a:gd name="connsiteY5" fmla="*/ 743053 h 850589"/>
                  <a:gd name="connsiteX6" fmla="*/ 1181094 w 6558271"/>
                  <a:gd name="connsiteY6" fmla="*/ 636286 h 850589"/>
                  <a:gd name="connsiteX7" fmla="*/ 3255175 w 6558271"/>
                  <a:gd name="connsiteY7" fmla="*/ 100 h 850589"/>
                  <a:gd name="connsiteX0" fmla="*/ 3255175 w 6558271"/>
                  <a:gd name="connsiteY0" fmla="*/ 100 h 850589"/>
                  <a:gd name="connsiteX1" fmla="*/ 5856029 w 6558271"/>
                  <a:gd name="connsiteY1" fmla="*/ 686736 h 850589"/>
                  <a:gd name="connsiteX2" fmla="*/ 6558271 w 6558271"/>
                  <a:gd name="connsiteY2" fmla="*/ 744427 h 850589"/>
                  <a:gd name="connsiteX3" fmla="*/ 6552471 w 6558271"/>
                  <a:gd name="connsiteY3" fmla="*/ 844813 h 850589"/>
                  <a:gd name="connsiteX4" fmla="*/ 0 w 6558271"/>
                  <a:gd name="connsiteY4" fmla="*/ 850589 h 850589"/>
                  <a:gd name="connsiteX5" fmla="*/ 2386 w 6558271"/>
                  <a:gd name="connsiteY5" fmla="*/ 743053 h 850589"/>
                  <a:gd name="connsiteX6" fmla="*/ 1181094 w 6558271"/>
                  <a:gd name="connsiteY6" fmla="*/ 636286 h 850589"/>
                  <a:gd name="connsiteX7" fmla="*/ 3255175 w 6558271"/>
                  <a:gd name="connsiteY7" fmla="*/ 100 h 850589"/>
                  <a:gd name="connsiteX0" fmla="*/ 3255175 w 6558271"/>
                  <a:gd name="connsiteY0" fmla="*/ 1 h 850490"/>
                  <a:gd name="connsiteX1" fmla="*/ 5589329 w 6558271"/>
                  <a:gd name="connsiteY1" fmla="*/ 638503 h 850490"/>
                  <a:gd name="connsiteX2" fmla="*/ 6558271 w 6558271"/>
                  <a:gd name="connsiteY2" fmla="*/ 744328 h 850490"/>
                  <a:gd name="connsiteX3" fmla="*/ 6552471 w 6558271"/>
                  <a:gd name="connsiteY3" fmla="*/ 844714 h 850490"/>
                  <a:gd name="connsiteX4" fmla="*/ 0 w 6558271"/>
                  <a:gd name="connsiteY4" fmla="*/ 850490 h 850490"/>
                  <a:gd name="connsiteX5" fmla="*/ 2386 w 6558271"/>
                  <a:gd name="connsiteY5" fmla="*/ 742954 h 850490"/>
                  <a:gd name="connsiteX6" fmla="*/ 1181094 w 6558271"/>
                  <a:gd name="connsiteY6" fmla="*/ 636187 h 850490"/>
                  <a:gd name="connsiteX7" fmla="*/ 3255175 w 6558271"/>
                  <a:gd name="connsiteY7" fmla="*/ 1 h 850490"/>
                  <a:gd name="connsiteX0" fmla="*/ 3255175 w 6558271"/>
                  <a:gd name="connsiteY0" fmla="*/ 2 h 850491"/>
                  <a:gd name="connsiteX1" fmla="*/ 5348029 w 6558271"/>
                  <a:gd name="connsiteY1" fmla="*/ 628877 h 850491"/>
                  <a:gd name="connsiteX2" fmla="*/ 6558271 w 6558271"/>
                  <a:gd name="connsiteY2" fmla="*/ 744329 h 850491"/>
                  <a:gd name="connsiteX3" fmla="*/ 6552471 w 6558271"/>
                  <a:gd name="connsiteY3" fmla="*/ 844715 h 850491"/>
                  <a:gd name="connsiteX4" fmla="*/ 0 w 6558271"/>
                  <a:gd name="connsiteY4" fmla="*/ 850491 h 850491"/>
                  <a:gd name="connsiteX5" fmla="*/ 2386 w 6558271"/>
                  <a:gd name="connsiteY5" fmla="*/ 742955 h 850491"/>
                  <a:gd name="connsiteX6" fmla="*/ 1181094 w 6558271"/>
                  <a:gd name="connsiteY6" fmla="*/ 636188 h 850491"/>
                  <a:gd name="connsiteX7" fmla="*/ 3255175 w 6558271"/>
                  <a:gd name="connsiteY7" fmla="*/ 2 h 850491"/>
                  <a:gd name="connsiteX0" fmla="*/ 3255175 w 6558271"/>
                  <a:gd name="connsiteY0" fmla="*/ 3 h 850492"/>
                  <a:gd name="connsiteX1" fmla="*/ 5348029 w 6558271"/>
                  <a:gd name="connsiteY1" fmla="*/ 628878 h 850492"/>
                  <a:gd name="connsiteX2" fmla="*/ 6558271 w 6558271"/>
                  <a:gd name="connsiteY2" fmla="*/ 744330 h 850492"/>
                  <a:gd name="connsiteX3" fmla="*/ 6552471 w 6558271"/>
                  <a:gd name="connsiteY3" fmla="*/ 844716 h 850492"/>
                  <a:gd name="connsiteX4" fmla="*/ 0 w 6558271"/>
                  <a:gd name="connsiteY4" fmla="*/ 850492 h 850492"/>
                  <a:gd name="connsiteX5" fmla="*/ 2386 w 6558271"/>
                  <a:gd name="connsiteY5" fmla="*/ 742956 h 850492"/>
                  <a:gd name="connsiteX6" fmla="*/ 1181094 w 6558271"/>
                  <a:gd name="connsiteY6" fmla="*/ 636189 h 850492"/>
                  <a:gd name="connsiteX7" fmla="*/ 3255175 w 6558271"/>
                  <a:gd name="connsiteY7" fmla="*/ 3 h 850492"/>
                  <a:gd name="connsiteX0" fmla="*/ 3198025 w 6558271"/>
                  <a:gd name="connsiteY0" fmla="*/ 4 h 840866"/>
                  <a:gd name="connsiteX1" fmla="*/ 5348029 w 6558271"/>
                  <a:gd name="connsiteY1" fmla="*/ 619252 h 840866"/>
                  <a:gd name="connsiteX2" fmla="*/ 6558271 w 6558271"/>
                  <a:gd name="connsiteY2" fmla="*/ 734704 h 840866"/>
                  <a:gd name="connsiteX3" fmla="*/ 6552471 w 6558271"/>
                  <a:gd name="connsiteY3" fmla="*/ 835090 h 840866"/>
                  <a:gd name="connsiteX4" fmla="*/ 0 w 6558271"/>
                  <a:gd name="connsiteY4" fmla="*/ 840866 h 840866"/>
                  <a:gd name="connsiteX5" fmla="*/ 2386 w 6558271"/>
                  <a:gd name="connsiteY5" fmla="*/ 733330 h 840866"/>
                  <a:gd name="connsiteX6" fmla="*/ 1181094 w 6558271"/>
                  <a:gd name="connsiteY6" fmla="*/ 626563 h 840866"/>
                  <a:gd name="connsiteX7" fmla="*/ 3198025 w 6558271"/>
                  <a:gd name="connsiteY7" fmla="*/ 4 h 840866"/>
                  <a:gd name="connsiteX0" fmla="*/ 3198025 w 6558271"/>
                  <a:gd name="connsiteY0" fmla="*/ 3 h 840865"/>
                  <a:gd name="connsiteX1" fmla="*/ 5348029 w 6558271"/>
                  <a:gd name="connsiteY1" fmla="*/ 619251 h 840865"/>
                  <a:gd name="connsiteX2" fmla="*/ 6558271 w 6558271"/>
                  <a:gd name="connsiteY2" fmla="*/ 734703 h 840865"/>
                  <a:gd name="connsiteX3" fmla="*/ 6552471 w 6558271"/>
                  <a:gd name="connsiteY3" fmla="*/ 835089 h 840865"/>
                  <a:gd name="connsiteX4" fmla="*/ 0 w 6558271"/>
                  <a:gd name="connsiteY4" fmla="*/ 840865 h 840865"/>
                  <a:gd name="connsiteX5" fmla="*/ 2386 w 6558271"/>
                  <a:gd name="connsiteY5" fmla="*/ 733329 h 840865"/>
                  <a:gd name="connsiteX6" fmla="*/ 1181094 w 6558271"/>
                  <a:gd name="connsiteY6" fmla="*/ 626562 h 840865"/>
                  <a:gd name="connsiteX7" fmla="*/ 3198025 w 6558271"/>
                  <a:gd name="connsiteY7" fmla="*/ 3 h 840865"/>
                  <a:gd name="connsiteX0" fmla="*/ 3198025 w 6558271"/>
                  <a:gd name="connsiteY0" fmla="*/ 3 h 840865"/>
                  <a:gd name="connsiteX1" fmla="*/ 5348029 w 6558271"/>
                  <a:gd name="connsiteY1" fmla="*/ 619251 h 840865"/>
                  <a:gd name="connsiteX2" fmla="*/ 6558271 w 6558271"/>
                  <a:gd name="connsiteY2" fmla="*/ 734703 h 840865"/>
                  <a:gd name="connsiteX3" fmla="*/ 6552471 w 6558271"/>
                  <a:gd name="connsiteY3" fmla="*/ 835089 h 840865"/>
                  <a:gd name="connsiteX4" fmla="*/ 0 w 6558271"/>
                  <a:gd name="connsiteY4" fmla="*/ 840865 h 840865"/>
                  <a:gd name="connsiteX5" fmla="*/ 2386 w 6558271"/>
                  <a:gd name="connsiteY5" fmla="*/ 733329 h 840865"/>
                  <a:gd name="connsiteX6" fmla="*/ 1181094 w 6558271"/>
                  <a:gd name="connsiteY6" fmla="*/ 626562 h 840865"/>
                  <a:gd name="connsiteX7" fmla="*/ 3198025 w 6558271"/>
                  <a:gd name="connsiteY7" fmla="*/ 3 h 840865"/>
                  <a:gd name="connsiteX0" fmla="*/ 3198025 w 6558271"/>
                  <a:gd name="connsiteY0" fmla="*/ 21 h 840883"/>
                  <a:gd name="connsiteX1" fmla="*/ 5348029 w 6558271"/>
                  <a:gd name="connsiteY1" fmla="*/ 619269 h 840883"/>
                  <a:gd name="connsiteX2" fmla="*/ 6558271 w 6558271"/>
                  <a:gd name="connsiteY2" fmla="*/ 734721 h 840883"/>
                  <a:gd name="connsiteX3" fmla="*/ 6552471 w 6558271"/>
                  <a:gd name="connsiteY3" fmla="*/ 835107 h 840883"/>
                  <a:gd name="connsiteX4" fmla="*/ 0 w 6558271"/>
                  <a:gd name="connsiteY4" fmla="*/ 840883 h 840883"/>
                  <a:gd name="connsiteX5" fmla="*/ 2386 w 6558271"/>
                  <a:gd name="connsiteY5" fmla="*/ 733347 h 840883"/>
                  <a:gd name="connsiteX6" fmla="*/ 935561 w 6558271"/>
                  <a:gd name="connsiteY6" fmla="*/ 639415 h 840883"/>
                  <a:gd name="connsiteX7" fmla="*/ 3198025 w 6558271"/>
                  <a:gd name="connsiteY7" fmla="*/ 21 h 840883"/>
                  <a:gd name="connsiteX0" fmla="*/ 3198025 w 6558271"/>
                  <a:gd name="connsiteY0" fmla="*/ 37 h 840899"/>
                  <a:gd name="connsiteX1" fmla="*/ 5348029 w 6558271"/>
                  <a:gd name="connsiteY1" fmla="*/ 619285 h 840899"/>
                  <a:gd name="connsiteX2" fmla="*/ 6558271 w 6558271"/>
                  <a:gd name="connsiteY2" fmla="*/ 734737 h 840899"/>
                  <a:gd name="connsiteX3" fmla="*/ 6552471 w 6558271"/>
                  <a:gd name="connsiteY3" fmla="*/ 835123 h 840899"/>
                  <a:gd name="connsiteX4" fmla="*/ 0 w 6558271"/>
                  <a:gd name="connsiteY4" fmla="*/ 840899 h 840899"/>
                  <a:gd name="connsiteX5" fmla="*/ 2386 w 6558271"/>
                  <a:gd name="connsiteY5" fmla="*/ 733363 h 840899"/>
                  <a:gd name="connsiteX6" fmla="*/ 800094 w 6558271"/>
                  <a:gd name="connsiteY6" fmla="*/ 645849 h 840899"/>
                  <a:gd name="connsiteX7" fmla="*/ 3198025 w 6558271"/>
                  <a:gd name="connsiteY7" fmla="*/ 37 h 840899"/>
                  <a:gd name="connsiteX0" fmla="*/ 3198025 w 6558271"/>
                  <a:gd name="connsiteY0" fmla="*/ 37 h 840899"/>
                  <a:gd name="connsiteX1" fmla="*/ 5348029 w 6558271"/>
                  <a:gd name="connsiteY1" fmla="*/ 619285 h 840899"/>
                  <a:gd name="connsiteX2" fmla="*/ 6558271 w 6558271"/>
                  <a:gd name="connsiteY2" fmla="*/ 734737 h 840899"/>
                  <a:gd name="connsiteX3" fmla="*/ 6552471 w 6558271"/>
                  <a:gd name="connsiteY3" fmla="*/ 835123 h 840899"/>
                  <a:gd name="connsiteX4" fmla="*/ 0 w 6558271"/>
                  <a:gd name="connsiteY4" fmla="*/ 840899 h 840899"/>
                  <a:gd name="connsiteX5" fmla="*/ 2386 w 6558271"/>
                  <a:gd name="connsiteY5" fmla="*/ 733363 h 840899"/>
                  <a:gd name="connsiteX6" fmla="*/ 800094 w 6558271"/>
                  <a:gd name="connsiteY6" fmla="*/ 645849 h 840899"/>
                  <a:gd name="connsiteX7" fmla="*/ 3198025 w 6558271"/>
                  <a:gd name="connsiteY7" fmla="*/ 37 h 840899"/>
                  <a:gd name="connsiteX0" fmla="*/ 3198025 w 6558271"/>
                  <a:gd name="connsiteY0" fmla="*/ 2025 h 842887"/>
                  <a:gd name="connsiteX1" fmla="*/ 5348029 w 6558271"/>
                  <a:gd name="connsiteY1" fmla="*/ 621273 h 842887"/>
                  <a:gd name="connsiteX2" fmla="*/ 6558271 w 6558271"/>
                  <a:gd name="connsiteY2" fmla="*/ 736725 h 842887"/>
                  <a:gd name="connsiteX3" fmla="*/ 6552471 w 6558271"/>
                  <a:gd name="connsiteY3" fmla="*/ 837111 h 842887"/>
                  <a:gd name="connsiteX4" fmla="*/ 0 w 6558271"/>
                  <a:gd name="connsiteY4" fmla="*/ 842887 h 842887"/>
                  <a:gd name="connsiteX5" fmla="*/ 2386 w 6558271"/>
                  <a:gd name="connsiteY5" fmla="*/ 735351 h 842887"/>
                  <a:gd name="connsiteX6" fmla="*/ 800094 w 6558271"/>
                  <a:gd name="connsiteY6" fmla="*/ 647837 h 842887"/>
                  <a:gd name="connsiteX7" fmla="*/ 3198025 w 6558271"/>
                  <a:gd name="connsiteY7" fmla="*/ 2025 h 842887"/>
                  <a:gd name="connsiteX0" fmla="*/ 3198025 w 6558271"/>
                  <a:gd name="connsiteY0" fmla="*/ 96 h 840958"/>
                  <a:gd name="connsiteX1" fmla="*/ 5348029 w 6558271"/>
                  <a:gd name="connsiteY1" fmla="*/ 619344 h 840958"/>
                  <a:gd name="connsiteX2" fmla="*/ 6558271 w 6558271"/>
                  <a:gd name="connsiteY2" fmla="*/ 734796 h 840958"/>
                  <a:gd name="connsiteX3" fmla="*/ 6552471 w 6558271"/>
                  <a:gd name="connsiteY3" fmla="*/ 835182 h 840958"/>
                  <a:gd name="connsiteX4" fmla="*/ 0 w 6558271"/>
                  <a:gd name="connsiteY4" fmla="*/ 840958 h 840958"/>
                  <a:gd name="connsiteX5" fmla="*/ 2386 w 6558271"/>
                  <a:gd name="connsiteY5" fmla="*/ 733422 h 840958"/>
                  <a:gd name="connsiteX6" fmla="*/ 800094 w 6558271"/>
                  <a:gd name="connsiteY6" fmla="*/ 645908 h 840958"/>
                  <a:gd name="connsiteX7" fmla="*/ 3198025 w 6558271"/>
                  <a:gd name="connsiteY7" fmla="*/ 96 h 840958"/>
                  <a:gd name="connsiteX0" fmla="*/ 3198025 w 6558271"/>
                  <a:gd name="connsiteY0" fmla="*/ 96 h 840958"/>
                  <a:gd name="connsiteX1" fmla="*/ 5348029 w 6558271"/>
                  <a:gd name="connsiteY1" fmla="*/ 619344 h 840958"/>
                  <a:gd name="connsiteX2" fmla="*/ 6558271 w 6558271"/>
                  <a:gd name="connsiteY2" fmla="*/ 734796 h 840958"/>
                  <a:gd name="connsiteX3" fmla="*/ 6552471 w 6558271"/>
                  <a:gd name="connsiteY3" fmla="*/ 835182 h 840958"/>
                  <a:gd name="connsiteX4" fmla="*/ 0 w 6558271"/>
                  <a:gd name="connsiteY4" fmla="*/ 840958 h 840958"/>
                  <a:gd name="connsiteX5" fmla="*/ 2386 w 6558271"/>
                  <a:gd name="connsiteY5" fmla="*/ 733422 h 840958"/>
                  <a:gd name="connsiteX6" fmla="*/ 800094 w 6558271"/>
                  <a:gd name="connsiteY6" fmla="*/ 645908 h 840958"/>
                  <a:gd name="connsiteX7" fmla="*/ 3198025 w 6558271"/>
                  <a:gd name="connsiteY7" fmla="*/ 96 h 840958"/>
                  <a:gd name="connsiteX0" fmla="*/ 3198025 w 6558271"/>
                  <a:gd name="connsiteY0" fmla="*/ 22 h 840884"/>
                  <a:gd name="connsiteX1" fmla="*/ 5729029 w 6558271"/>
                  <a:gd name="connsiteY1" fmla="*/ 625688 h 840884"/>
                  <a:gd name="connsiteX2" fmla="*/ 6558271 w 6558271"/>
                  <a:gd name="connsiteY2" fmla="*/ 734722 h 840884"/>
                  <a:gd name="connsiteX3" fmla="*/ 6552471 w 6558271"/>
                  <a:gd name="connsiteY3" fmla="*/ 835108 h 840884"/>
                  <a:gd name="connsiteX4" fmla="*/ 0 w 6558271"/>
                  <a:gd name="connsiteY4" fmla="*/ 840884 h 840884"/>
                  <a:gd name="connsiteX5" fmla="*/ 2386 w 6558271"/>
                  <a:gd name="connsiteY5" fmla="*/ 733348 h 840884"/>
                  <a:gd name="connsiteX6" fmla="*/ 800094 w 6558271"/>
                  <a:gd name="connsiteY6" fmla="*/ 645834 h 840884"/>
                  <a:gd name="connsiteX7" fmla="*/ 3198025 w 6558271"/>
                  <a:gd name="connsiteY7" fmla="*/ 22 h 840884"/>
                  <a:gd name="connsiteX0" fmla="*/ 3198025 w 6558271"/>
                  <a:gd name="connsiteY0" fmla="*/ 22 h 840884"/>
                  <a:gd name="connsiteX1" fmla="*/ 5729029 w 6558271"/>
                  <a:gd name="connsiteY1" fmla="*/ 625688 h 840884"/>
                  <a:gd name="connsiteX2" fmla="*/ 6558271 w 6558271"/>
                  <a:gd name="connsiteY2" fmla="*/ 734722 h 840884"/>
                  <a:gd name="connsiteX3" fmla="*/ 6552471 w 6558271"/>
                  <a:gd name="connsiteY3" fmla="*/ 835108 h 840884"/>
                  <a:gd name="connsiteX4" fmla="*/ 0 w 6558271"/>
                  <a:gd name="connsiteY4" fmla="*/ 840884 h 840884"/>
                  <a:gd name="connsiteX5" fmla="*/ 2386 w 6558271"/>
                  <a:gd name="connsiteY5" fmla="*/ 733348 h 840884"/>
                  <a:gd name="connsiteX6" fmla="*/ 800094 w 6558271"/>
                  <a:gd name="connsiteY6" fmla="*/ 645834 h 840884"/>
                  <a:gd name="connsiteX7" fmla="*/ 3198025 w 6558271"/>
                  <a:gd name="connsiteY7" fmla="*/ 22 h 840884"/>
                  <a:gd name="connsiteX0" fmla="*/ 3198025 w 6558271"/>
                  <a:gd name="connsiteY0" fmla="*/ 22 h 840884"/>
                  <a:gd name="connsiteX1" fmla="*/ 5729029 w 6558271"/>
                  <a:gd name="connsiteY1" fmla="*/ 625688 h 840884"/>
                  <a:gd name="connsiteX2" fmla="*/ 6558271 w 6558271"/>
                  <a:gd name="connsiteY2" fmla="*/ 734722 h 840884"/>
                  <a:gd name="connsiteX3" fmla="*/ 6552471 w 6558271"/>
                  <a:gd name="connsiteY3" fmla="*/ 835108 h 840884"/>
                  <a:gd name="connsiteX4" fmla="*/ 0 w 6558271"/>
                  <a:gd name="connsiteY4" fmla="*/ 840884 h 840884"/>
                  <a:gd name="connsiteX5" fmla="*/ 2386 w 6558271"/>
                  <a:gd name="connsiteY5" fmla="*/ 733348 h 840884"/>
                  <a:gd name="connsiteX6" fmla="*/ 800094 w 6558271"/>
                  <a:gd name="connsiteY6" fmla="*/ 645834 h 840884"/>
                  <a:gd name="connsiteX7" fmla="*/ 3198025 w 6558271"/>
                  <a:gd name="connsiteY7" fmla="*/ 22 h 840884"/>
                  <a:gd name="connsiteX0" fmla="*/ 3198025 w 6558271"/>
                  <a:gd name="connsiteY0" fmla="*/ 23 h 840885"/>
                  <a:gd name="connsiteX1" fmla="*/ 5729029 w 6558271"/>
                  <a:gd name="connsiteY1" fmla="*/ 625689 h 840885"/>
                  <a:gd name="connsiteX2" fmla="*/ 6558271 w 6558271"/>
                  <a:gd name="connsiteY2" fmla="*/ 734723 h 840885"/>
                  <a:gd name="connsiteX3" fmla="*/ 6552471 w 6558271"/>
                  <a:gd name="connsiteY3" fmla="*/ 835109 h 840885"/>
                  <a:gd name="connsiteX4" fmla="*/ 0 w 6558271"/>
                  <a:gd name="connsiteY4" fmla="*/ 840885 h 840885"/>
                  <a:gd name="connsiteX5" fmla="*/ 2386 w 6558271"/>
                  <a:gd name="connsiteY5" fmla="*/ 733349 h 840885"/>
                  <a:gd name="connsiteX6" fmla="*/ 800094 w 6558271"/>
                  <a:gd name="connsiteY6" fmla="*/ 645835 h 840885"/>
                  <a:gd name="connsiteX7" fmla="*/ 3198025 w 6558271"/>
                  <a:gd name="connsiteY7" fmla="*/ 23 h 84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8271" h="840885">
                    <a:moveTo>
                      <a:pt x="3198025" y="23"/>
                    </a:moveTo>
                    <a:cubicBezTo>
                      <a:pt x="4019514" y="-3335"/>
                      <a:pt x="4890130" y="358194"/>
                      <a:pt x="5729029" y="625689"/>
                    </a:cubicBezTo>
                    <a:cubicBezTo>
                      <a:pt x="6062586" y="724072"/>
                      <a:pt x="6249581" y="711585"/>
                      <a:pt x="6558271" y="734723"/>
                    </a:cubicBezTo>
                    <a:cubicBezTo>
                      <a:pt x="6555811" y="815622"/>
                      <a:pt x="6556491" y="798162"/>
                      <a:pt x="6552471" y="835109"/>
                    </a:cubicBezTo>
                    <a:lnTo>
                      <a:pt x="0" y="840885"/>
                    </a:lnTo>
                    <a:cubicBezTo>
                      <a:pt x="1995" y="838038"/>
                      <a:pt x="391" y="736196"/>
                      <a:pt x="2386" y="733349"/>
                    </a:cubicBezTo>
                    <a:cubicBezTo>
                      <a:pt x="233278" y="707927"/>
                      <a:pt x="269464" y="743775"/>
                      <a:pt x="800094" y="645835"/>
                    </a:cubicBezTo>
                    <a:cubicBezTo>
                      <a:pt x="1021268" y="538591"/>
                      <a:pt x="2376536" y="3381"/>
                      <a:pt x="3198025" y="23"/>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6" name="文本框 45">
                <a:extLst>
                  <a:ext uri="{FF2B5EF4-FFF2-40B4-BE49-F238E27FC236}">
                    <a16:creationId xmlns:a16="http://schemas.microsoft.com/office/drawing/2014/main" id="{AE963B48-0F2A-4594-99CC-3C76E4F52320}"/>
                  </a:ext>
                </a:extLst>
              </p:cNvPr>
              <p:cNvSpPr txBox="1"/>
              <p:nvPr/>
            </p:nvSpPr>
            <p:spPr>
              <a:xfrm>
                <a:off x="433590" y="682355"/>
                <a:ext cx="2122765" cy="369332"/>
              </a:xfrm>
              <a:prstGeom prst="rect">
                <a:avLst/>
              </a:prstGeom>
              <a:noFill/>
            </p:spPr>
            <p:txBody>
              <a:bodyPr wrap="square">
                <a:spAutoFit/>
              </a:bodyPr>
              <a:lstStyle/>
              <a:p>
                <a:r>
                  <a:rPr lang="en-US" altLang="zh-CN" dirty="0">
                    <a:solidFill>
                      <a:schemeClr val="bg1"/>
                    </a:solidFill>
                    <a:latin typeface="Calibri" panose="020F0502020204030204" charset="0"/>
                    <a:ea typeface="等线" panose="02010600030101010101" charset="-122"/>
                  </a:rPr>
                  <a:t>Charge Power (kW)</a:t>
                </a:r>
                <a:endParaRPr lang="zh-CN" altLang="en-US" dirty="0">
                  <a:solidFill>
                    <a:schemeClr val="bg1"/>
                  </a:solidFill>
                </a:endParaRPr>
              </a:p>
            </p:txBody>
          </p:sp>
          <p:sp>
            <p:nvSpPr>
              <p:cNvPr id="47" name="文本框 46">
                <a:extLst>
                  <a:ext uri="{FF2B5EF4-FFF2-40B4-BE49-F238E27FC236}">
                    <a16:creationId xmlns:a16="http://schemas.microsoft.com/office/drawing/2014/main" id="{10B60164-F4C2-4F27-B7AF-CAA95C55F47B}"/>
                  </a:ext>
                </a:extLst>
              </p:cNvPr>
              <p:cNvSpPr txBox="1"/>
              <p:nvPr/>
            </p:nvSpPr>
            <p:spPr>
              <a:xfrm>
                <a:off x="10374593" y="2335914"/>
                <a:ext cx="643909" cy="369332"/>
              </a:xfrm>
              <a:prstGeom prst="rect">
                <a:avLst/>
              </a:prstGeom>
              <a:noFill/>
            </p:spPr>
            <p:txBody>
              <a:bodyPr wrap="square">
                <a:spAutoFit/>
              </a:bodyPr>
              <a:lstStyle/>
              <a:p>
                <a:r>
                  <a:rPr lang="en-US" altLang="zh-CN" dirty="0">
                    <a:solidFill>
                      <a:schemeClr val="bg1"/>
                    </a:solidFill>
                    <a:latin typeface="Calibri" panose="020F0502020204030204" charset="0"/>
                    <a:ea typeface="等线" panose="02010600030101010101" charset="-122"/>
                  </a:rPr>
                  <a:t>Time</a:t>
                </a:r>
                <a:endParaRPr lang="zh-CN" altLang="en-US" dirty="0">
                  <a:solidFill>
                    <a:schemeClr val="bg1"/>
                  </a:solidFill>
                </a:endParaRPr>
              </a:p>
            </p:txBody>
          </p:sp>
          <p:sp>
            <p:nvSpPr>
              <p:cNvPr id="48" name="文本框 47">
                <a:extLst>
                  <a:ext uri="{FF2B5EF4-FFF2-40B4-BE49-F238E27FC236}">
                    <a16:creationId xmlns:a16="http://schemas.microsoft.com/office/drawing/2014/main" id="{32DFFF5D-5A49-4E30-A026-5B3688E615E1}"/>
                  </a:ext>
                </a:extLst>
              </p:cNvPr>
              <p:cNvSpPr txBox="1"/>
              <p:nvPr/>
            </p:nvSpPr>
            <p:spPr>
              <a:xfrm>
                <a:off x="415302" y="1030039"/>
                <a:ext cx="1567377" cy="307777"/>
              </a:xfrm>
              <a:prstGeom prst="rect">
                <a:avLst/>
              </a:prstGeom>
              <a:noFill/>
            </p:spPr>
            <p:txBody>
              <a:bodyPr wrap="square">
                <a:spAutoFit/>
              </a:bodyPr>
              <a:lstStyle/>
              <a:p>
                <a:r>
                  <a:rPr lang="en-US" altLang="zh-CN" sz="1400" dirty="0">
                    <a:solidFill>
                      <a:schemeClr val="bg1"/>
                    </a:solidFill>
                    <a:latin typeface="Calibri" panose="020F0502020204030204" charset="0"/>
                    <a:ea typeface="等线" panose="02010600030101010101" charset="-122"/>
                  </a:rPr>
                  <a:t>Max. Power</a:t>
                </a:r>
                <a:endParaRPr lang="zh-CN" altLang="en-US" sz="1400" dirty="0">
                  <a:solidFill>
                    <a:schemeClr val="bg1"/>
                  </a:solidFill>
                </a:endParaRPr>
              </a:p>
            </p:txBody>
          </p:sp>
          <p:cxnSp>
            <p:nvCxnSpPr>
              <p:cNvPr id="49" name="直接连接符 48">
                <a:extLst>
                  <a:ext uri="{FF2B5EF4-FFF2-40B4-BE49-F238E27FC236}">
                    <a16:creationId xmlns:a16="http://schemas.microsoft.com/office/drawing/2014/main" id="{98CB0C18-4FB6-4A60-BDEC-62237EA0E8F3}"/>
                  </a:ext>
                </a:extLst>
              </p:cNvPr>
              <p:cNvCxnSpPr>
                <a:cxnSpLocks/>
              </p:cNvCxnSpPr>
              <p:nvPr/>
            </p:nvCxnSpPr>
            <p:spPr>
              <a:xfrm>
                <a:off x="1490453" y="1183928"/>
                <a:ext cx="8314358" cy="0"/>
              </a:xfrm>
              <a:prstGeom prst="line">
                <a:avLst/>
              </a:prstGeom>
              <a:ln w="9525">
                <a:solidFill>
                  <a:srgbClr val="FFC000"/>
                </a:solidFill>
                <a:prstDash val="dash"/>
              </a:ln>
            </p:spPr>
            <p:style>
              <a:lnRef idx="1">
                <a:schemeClr val="accent4"/>
              </a:lnRef>
              <a:fillRef idx="0">
                <a:schemeClr val="accent4"/>
              </a:fillRef>
              <a:effectRef idx="0">
                <a:schemeClr val="accent4"/>
              </a:effectRef>
              <a:fontRef idx="minor">
                <a:schemeClr val="tx1"/>
              </a:fontRef>
            </p:style>
          </p:cxnSp>
          <p:cxnSp>
            <p:nvCxnSpPr>
              <p:cNvPr id="50" name="直接箭头连接符 49">
                <a:extLst>
                  <a:ext uri="{FF2B5EF4-FFF2-40B4-BE49-F238E27FC236}">
                    <a16:creationId xmlns:a16="http://schemas.microsoft.com/office/drawing/2014/main" id="{316E9CE3-6EE8-4522-9C99-C4431173BACD}"/>
                  </a:ext>
                </a:extLst>
              </p:cNvPr>
              <p:cNvCxnSpPr>
                <a:cxnSpLocks/>
              </p:cNvCxnSpPr>
              <p:nvPr/>
            </p:nvCxnSpPr>
            <p:spPr>
              <a:xfrm flipV="1">
                <a:off x="1521210" y="1036801"/>
                <a:ext cx="0" cy="1230143"/>
              </a:xfrm>
              <a:prstGeom prst="straightConnector1">
                <a:avLst/>
              </a:prstGeom>
              <a:ln w="57150">
                <a:solidFill>
                  <a:srgbClr val="FFC000"/>
                </a:solidFill>
                <a:tailEnd type="triangle"/>
              </a:ln>
            </p:spPr>
            <p:style>
              <a:lnRef idx="1">
                <a:schemeClr val="accent4"/>
              </a:lnRef>
              <a:fillRef idx="0">
                <a:schemeClr val="accent4"/>
              </a:fillRef>
              <a:effectRef idx="0">
                <a:schemeClr val="accent4"/>
              </a:effectRef>
              <a:fontRef idx="minor">
                <a:schemeClr val="tx1"/>
              </a:fontRef>
            </p:style>
          </p:cxnSp>
          <p:sp>
            <p:nvSpPr>
              <p:cNvPr id="51" name="文本框 50">
                <a:extLst>
                  <a:ext uri="{FF2B5EF4-FFF2-40B4-BE49-F238E27FC236}">
                    <a16:creationId xmlns:a16="http://schemas.microsoft.com/office/drawing/2014/main" id="{869C7550-9DB2-4D67-852B-7B95C2162468}"/>
                  </a:ext>
                </a:extLst>
              </p:cNvPr>
              <p:cNvSpPr txBox="1"/>
              <p:nvPr/>
            </p:nvSpPr>
            <p:spPr>
              <a:xfrm>
                <a:off x="441097" y="1895448"/>
                <a:ext cx="1567377" cy="307777"/>
              </a:xfrm>
              <a:prstGeom prst="rect">
                <a:avLst/>
              </a:prstGeom>
              <a:noFill/>
            </p:spPr>
            <p:txBody>
              <a:bodyPr wrap="square">
                <a:spAutoFit/>
              </a:bodyPr>
              <a:lstStyle/>
              <a:p>
                <a:r>
                  <a:rPr lang="en-US" altLang="zh-CN" sz="1400" dirty="0">
                    <a:solidFill>
                      <a:schemeClr val="bg1"/>
                    </a:solidFill>
                    <a:latin typeface="Calibri" panose="020F0502020204030204" charset="0"/>
                    <a:ea typeface="等线" panose="02010600030101010101" charset="-122"/>
                  </a:rPr>
                  <a:t>Min. Power</a:t>
                </a:r>
                <a:endParaRPr lang="zh-CN" altLang="en-US" sz="1400" dirty="0">
                  <a:solidFill>
                    <a:schemeClr val="bg1"/>
                  </a:solidFill>
                </a:endParaRPr>
              </a:p>
            </p:txBody>
          </p:sp>
          <p:sp>
            <p:nvSpPr>
              <p:cNvPr id="52" name="文本框 51">
                <a:extLst>
                  <a:ext uri="{FF2B5EF4-FFF2-40B4-BE49-F238E27FC236}">
                    <a16:creationId xmlns:a16="http://schemas.microsoft.com/office/drawing/2014/main" id="{027F5E84-8552-4064-AD62-76102B945037}"/>
                  </a:ext>
                </a:extLst>
              </p:cNvPr>
              <p:cNvSpPr txBox="1"/>
              <p:nvPr/>
            </p:nvSpPr>
            <p:spPr>
              <a:xfrm>
                <a:off x="8949022" y="603066"/>
                <a:ext cx="2566484" cy="461665"/>
              </a:xfrm>
              <a:prstGeom prst="rect">
                <a:avLst/>
              </a:prstGeom>
              <a:noFill/>
            </p:spPr>
            <p:txBody>
              <a:bodyPr wrap="square" rtlCol="0">
                <a:spAutoFit/>
              </a:bodyPr>
              <a:lstStyle>
                <a:defPPr>
                  <a:defRPr lang="en-US"/>
                </a:defPPr>
                <a:lvl1pPr>
                  <a:defRPr sz="4800" b="1">
                    <a:solidFill>
                      <a:schemeClr val="bg1">
                        <a:lumMod val="90000"/>
                        <a:lumOff val="10000"/>
                      </a:schemeClr>
                    </a:solidFill>
                    <a:latin typeface="Montserrat" panose="00000500000000000000" pitchFamily="50" charset="0"/>
                    <a:cs typeface="Arial" panose="020B0604020202020204" pitchFamily="34" charset="0"/>
                  </a:defRPr>
                </a:lvl1pPr>
              </a:lstStyle>
              <a:p>
                <a:r>
                  <a:rPr kumimoji="0" lang="en-US" altLang="zh-CN" sz="2400" b="1" i="0" u="none" strike="noStrike" kern="1200" cap="none" spc="0" normalizeH="0" baseline="0" noProof="0" dirty="0">
                    <a:ln>
                      <a:noFill/>
                    </a:ln>
                    <a:solidFill>
                      <a:srgbClr val="92D050"/>
                    </a:solidFill>
                    <a:effectLst/>
                    <a:uLnTx/>
                    <a:uFillTx/>
                    <a:latin typeface="Calibri" panose="020F0502020204030204" charset="0"/>
                    <a:ea typeface="等线" panose="02010600030101010101" charset="-122"/>
                    <a:cs typeface="+mn-cs"/>
                  </a:rPr>
                  <a:t>GREEN mode (3A)</a:t>
                </a:r>
                <a:endParaRPr lang="zh-CN" altLang="en-US" sz="2400" b="0" dirty="0">
                  <a:solidFill>
                    <a:schemeClr val="tx1"/>
                  </a:solidFill>
                  <a:latin typeface="Calibri" panose="020F0502020204030204" pitchFamily="34" charset="0"/>
                  <a:cs typeface="Calibri" panose="020F0502020204030204" pitchFamily="34" charset="0"/>
                </a:endParaRPr>
              </a:p>
            </p:txBody>
          </p:sp>
          <p:sp>
            <p:nvSpPr>
              <p:cNvPr id="53" name="文本框 52">
                <a:extLst>
                  <a:ext uri="{FF2B5EF4-FFF2-40B4-BE49-F238E27FC236}">
                    <a16:creationId xmlns:a16="http://schemas.microsoft.com/office/drawing/2014/main" id="{CA25FC0A-5DFE-4CBE-A2E7-FBC8B825FB26}"/>
                  </a:ext>
                </a:extLst>
              </p:cNvPr>
              <p:cNvSpPr txBox="1"/>
              <p:nvPr/>
            </p:nvSpPr>
            <p:spPr>
              <a:xfrm>
                <a:off x="4514358" y="1732519"/>
                <a:ext cx="1476424" cy="209970"/>
              </a:xfrm>
              <a:prstGeom prst="rect">
                <a:avLst/>
              </a:prstGeom>
              <a:noFill/>
            </p:spPr>
            <p:txBody>
              <a:bodyPr wrap="square">
                <a:spAutoFit/>
              </a:bodyPr>
              <a:lstStyle/>
              <a:p>
                <a:r>
                  <a:rPr lang="en-US" altLang="zh-CN" sz="1200" b="1" dirty="0"/>
                  <a:t>ENERGY FROM PV</a:t>
                </a:r>
                <a:endParaRPr lang="zh-CN" altLang="en-US" sz="1200" b="1" dirty="0"/>
              </a:p>
            </p:txBody>
          </p:sp>
          <p:sp>
            <p:nvSpPr>
              <p:cNvPr id="54" name="任意多边形: 形状 36">
                <a:extLst>
                  <a:ext uri="{FF2B5EF4-FFF2-40B4-BE49-F238E27FC236}">
                    <a16:creationId xmlns:a16="http://schemas.microsoft.com/office/drawing/2014/main" id="{BC3B7A88-03E5-41CE-991B-807878A90B05}"/>
                  </a:ext>
                </a:extLst>
              </p:cNvPr>
              <p:cNvSpPr/>
              <p:nvPr/>
            </p:nvSpPr>
            <p:spPr>
              <a:xfrm>
                <a:off x="2032176" y="1404019"/>
                <a:ext cx="6578486" cy="858995"/>
              </a:xfrm>
              <a:custGeom>
                <a:avLst/>
                <a:gdLst>
                  <a:gd name="connsiteX0" fmla="*/ 3461212 w 7869186"/>
                  <a:gd name="connsiteY0" fmla="*/ 0 h 865732"/>
                  <a:gd name="connsiteX1" fmla="*/ 6441216 w 7869186"/>
                  <a:gd name="connsiteY1" fmla="*/ 677776 h 865732"/>
                  <a:gd name="connsiteX2" fmla="*/ 6466465 w 7869186"/>
                  <a:gd name="connsiteY2" fmla="*/ 700870 h 865732"/>
                  <a:gd name="connsiteX3" fmla="*/ 7869186 w 7869186"/>
                  <a:gd name="connsiteY3" fmla="*/ 700870 h 865732"/>
                  <a:gd name="connsiteX4" fmla="*/ 7869186 w 7869186"/>
                  <a:gd name="connsiteY4" fmla="*/ 865732 h 865732"/>
                  <a:gd name="connsiteX5" fmla="*/ 6643363 w 7869186"/>
                  <a:gd name="connsiteY5" fmla="*/ 865732 h 865732"/>
                  <a:gd name="connsiteX6" fmla="*/ 6066115 w 7869186"/>
                  <a:gd name="connsiteY6" fmla="*/ 865732 h 865732"/>
                  <a:gd name="connsiteX7" fmla="*/ 279062 w 7869186"/>
                  <a:gd name="connsiteY7" fmla="*/ 865732 h 865732"/>
                  <a:gd name="connsiteX8" fmla="*/ 280191 w 7869186"/>
                  <a:gd name="connsiteY8" fmla="*/ 864121 h 865732"/>
                  <a:gd name="connsiteX9" fmla="*/ 0 w 7869186"/>
                  <a:gd name="connsiteY9" fmla="*/ 864121 h 865732"/>
                  <a:gd name="connsiteX10" fmla="*/ 0 w 7869186"/>
                  <a:gd name="connsiteY10" fmla="*/ 704072 h 865732"/>
                  <a:gd name="connsiteX11" fmla="*/ 452458 w 7869186"/>
                  <a:gd name="connsiteY11" fmla="*/ 704072 h 865732"/>
                  <a:gd name="connsiteX12" fmla="*/ 481208 w 7869186"/>
                  <a:gd name="connsiteY12" fmla="*/ 677776 h 865732"/>
                  <a:gd name="connsiteX13" fmla="*/ 3461212 w 7869186"/>
                  <a:gd name="connsiteY13" fmla="*/ 0 h 865732"/>
                  <a:gd name="connsiteX0" fmla="*/ 3461212 w 7869186"/>
                  <a:gd name="connsiteY0" fmla="*/ 0 h 867972"/>
                  <a:gd name="connsiteX1" fmla="*/ 6441216 w 7869186"/>
                  <a:gd name="connsiteY1" fmla="*/ 677776 h 867972"/>
                  <a:gd name="connsiteX2" fmla="*/ 6466465 w 7869186"/>
                  <a:gd name="connsiteY2" fmla="*/ 700870 h 867972"/>
                  <a:gd name="connsiteX3" fmla="*/ 7869186 w 7869186"/>
                  <a:gd name="connsiteY3" fmla="*/ 700870 h 867972"/>
                  <a:gd name="connsiteX4" fmla="*/ 7869186 w 7869186"/>
                  <a:gd name="connsiteY4" fmla="*/ 865732 h 867972"/>
                  <a:gd name="connsiteX5" fmla="*/ 6643363 w 7869186"/>
                  <a:gd name="connsiteY5" fmla="*/ 865732 h 867972"/>
                  <a:gd name="connsiteX6" fmla="*/ 6066115 w 7869186"/>
                  <a:gd name="connsiteY6" fmla="*/ 865732 h 867972"/>
                  <a:gd name="connsiteX7" fmla="*/ 279062 w 7869186"/>
                  <a:gd name="connsiteY7" fmla="*/ 865732 h 867972"/>
                  <a:gd name="connsiteX8" fmla="*/ 1067591 w 7869186"/>
                  <a:gd name="connsiteY8" fmla="*/ 867972 h 867972"/>
                  <a:gd name="connsiteX9" fmla="*/ 0 w 7869186"/>
                  <a:gd name="connsiteY9" fmla="*/ 864121 h 867972"/>
                  <a:gd name="connsiteX10" fmla="*/ 0 w 7869186"/>
                  <a:gd name="connsiteY10" fmla="*/ 704072 h 867972"/>
                  <a:gd name="connsiteX11" fmla="*/ 452458 w 7869186"/>
                  <a:gd name="connsiteY11" fmla="*/ 704072 h 867972"/>
                  <a:gd name="connsiteX12" fmla="*/ 481208 w 7869186"/>
                  <a:gd name="connsiteY12" fmla="*/ 677776 h 867972"/>
                  <a:gd name="connsiteX13" fmla="*/ 3461212 w 7869186"/>
                  <a:gd name="connsiteY13" fmla="*/ 0 h 867972"/>
                  <a:gd name="connsiteX0" fmla="*/ 3461212 w 7869186"/>
                  <a:gd name="connsiteY0" fmla="*/ 0 h 867972"/>
                  <a:gd name="connsiteX1" fmla="*/ 6441216 w 7869186"/>
                  <a:gd name="connsiteY1" fmla="*/ 677776 h 867972"/>
                  <a:gd name="connsiteX2" fmla="*/ 6466465 w 7869186"/>
                  <a:gd name="connsiteY2" fmla="*/ 700870 h 867972"/>
                  <a:gd name="connsiteX3" fmla="*/ 7869186 w 7869186"/>
                  <a:gd name="connsiteY3" fmla="*/ 700870 h 867972"/>
                  <a:gd name="connsiteX4" fmla="*/ 7869186 w 7869186"/>
                  <a:gd name="connsiteY4" fmla="*/ 865732 h 867972"/>
                  <a:gd name="connsiteX5" fmla="*/ 6643363 w 7869186"/>
                  <a:gd name="connsiteY5" fmla="*/ 865732 h 867972"/>
                  <a:gd name="connsiteX6" fmla="*/ 6066115 w 7869186"/>
                  <a:gd name="connsiteY6" fmla="*/ 865732 h 867972"/>
                  <a:gd name="connsiteX7" fmla="*/ 279062 w 7869186"/>
                  <a:gd name="connsiteY7" fmla="*/ 865732 h 867972"/>
                  <a:gd name="connsiteX8" fmla="*/ 1067591 w 7869186"/>
                  <a:gd name="connsiteY8" fmla="*/ 867972 h 867972"/>
                  <a:gd name="connsiteX9" fmla="*/ 452120 w 7869186"/>
                  <a:gd name="connsiteY9" fmla="*/ 864121 h 867972"/>
                  <a:gd name="connsiteX10" fmla="*/ 0 w 7869186"/>
                  <a:gd name="connsiteY10" fmla="*/ 704072 h 867972"/>
                  <a:gd name="connsiteX11" fmla="*/ 452458 w 7869186"/>
                  <a:gd name="connsiteY11" fmla="*/ 704072 h 867972"/>
                  <a:gd name="connsiteX12" fmla="*/ 481208 w 7869186"/>
                  <a:gd name="connsiteY12" fmla="*/ 677776 h 867972"/>
                  <a:gd name="connsiteX13" fmla="*/ 3461212 w 7869186"/>
                  <a:gd name="connsiteY13" fmla="*/ 0 h 867972"/>
                  <a:gd name="connsiteX0" fmla="*/ 3182150 w 7590124"/>
                  <a:gd name="connsiteY0" fmla="*/ 0 h 867972"/>
                  <a:gd name="connsiteX1" fmla="*/ 6162154 w 7590124"/>
                  <a:gd name="connsiteY1" fmla="*/ 677776 h 867972"/>
                  <a:gd name="connsiteX2" fmla="*/ 6187403 w 7590124"/>
                  <a:gd name="connsiteY2" fmla="*/ 700870 h 867972"/>
                  <a:gd name="connsiteX3" fmla="*/ 7590124 w 7590124"/>
                  <a:gd name="connsiteY3" fmla="*/ 700870 h 867972"/>
                  <a:gd name="connsiteX4" fmla="*/ 7590124 w 7590124"/>
                  <a:gd name="connsiteY4" fmla="*/ 865732 h 867972"/>
                  <a:gd name="connsiteX5" fmla="*/ 6364301 w 7590124"/>
                  <a:gd name="connsiteY5" fmla="*/ 865732 h 867972"/>
                  <a:gd name="connsiteX6" fmla="*/ 5787053 w 7590124"/>
                  <a:gd name="connsiteY6" fmla="*/ 865732 h 867972"/>
                  <a:gd name="connsiteX7" fmla="*/ 0 w 7590124"/>
                  <a:gd name="connsiteY7" fmla="*/ 865732 h 867972"/>
                  <a:gd name="connsiteX8" fmla="*/ 788529 w 7590124"/>
                  <a:gd name="connsiteY8" fmla="*/ 867972 h 867972"/>
                  <a:gd name="connsiteX9" fmla="*/ 173058 w 7590124"/>
                  <a:gd name="connsiteY9" fmla="*/ 864121 h 867972"/>
                  <a:gd name="connsiteX10" fmla="*/ 178138 w 7590124"/>
                  <a:gd name="connsiteY10" fmla="*/ 700221 h 867972"/>
                  <a:gd name="connsiteX11" fmla="*/ 173396 w 7590124"/>
                  <a:gd name="connsiteY11" fmla="*/ 704072 h 867972"/>
                  <a:gd name="connsiteX12" fmla="*/ 202146 w 7590124"/>
                  <a:gd name="connsiteY12" fmla="*/ 677776 h 867972"/>
                  <a:gd name="connsiteX13" fmla="*/ 3182150 w 7590124"/>
                  <a:gd name="connsiteY13" fmla="*/ 0 h 867972"/>
                  <a:gd name="connsiteX0" fmla="*/ 3182150 w 7590124"/>
                  <a:gd name="connsiteY0" fmla="*/ 0 h 867972"/>
                  <a:gd name="connsiteX1" fmla="*/ 6162154 w 7590124"/>
                  <a:gd name="connsiteY1" fmla="*/ 677776 h 867972"/>
                  <a:gd name="connsiteX2" fmla="*/ 6187403 w 7590124"/>
                  <a:gd name="connsiteY2" fmla="*/ 700870 h 867972"/>
                  <a:gd name="connsiteX3" fmla="*/ 7590124 w 7590124"/>
                  <a:gd name="connsiteY3" fmla="*/ 700870 h 867972"/>
                  <a:gd name="connsiteX4" fmla="*/ 7590124 w 7590124"/>
                  <a:gd name="connsiteY4" fmla="*/ 865732 h 867972"/>
                  <a:gd name="connsiteX5" fmla="*/ 6364301 w 7590124"/>
                  <a:gd name="connsiteY5" fmla="*/ 865732 h 867972"/>
                  <a:gd name="connsiteX6" fmla="*/ 5787053 w 7590124"/>
                  <a:gd name="connsiteY6" fmla="*/ 865732 h 867972"/>
                  <a:gd name="connsiteX7" fmla="*/ 0 w 7590124"/>
                  <a:gd name="connsiteY7" fmla="*/ 865732 h 867972"/>
                  <a:gd name="connsiteX8" fmla="*/ 788529 w 7590124"/>
                  <a:gd name="connsiteY8" fmla="*/ 867972 h 867972"/>
                  <a:gd name="connsiteX9" fmla="*/ 173058 w 7590124"/>
                  <a:gd name="connsiteY9" fmla="*/ 864121 h 867972"/>
                  <a:gd name="connsiteX10" fmla="*/ 178138 w 7590124"/>
                  <a:gd name="connsiteY10" fmla="*/ 700221 h 867972"/>
                  <a:gd name="connsiteX11" fmla="*/ 178476 w 7590124"/>
                  <a:gd name="connsiteY11" fmla="*/ 673266 h 867972"/>
                  <a:gd name="connsiteX12" fmla="*/ 202146 w 7590124"/>
                  <a:gd name="connsiteY12" fmla="*/ 677776 h 867972"/>
                  <a:gd name="connsiteX13" fmla="*/ 3182150 w 7590124"/>
                  <a:gd name="connsiteY13" fmla="*/ 0 h 867972"/>
                  <a:gd name="connsiteX0" fmla="*/ 3182150 w 7590124"/>
                  <a:gd name="connsiteY0" fmla="*/ 0 h 867972"/>
                  <a:gd name="connsiteX1" fmla="*/ 6162154 w 7590124"/>
                  <a:gd name="connsiteY1" fmla="*/ 677776 h 867972"/>
                  <a:gd name="connsiteX2" fmla="*/ 6187403 w 7590124"/>
                  <a:gd name="connsiteY2" fmla="*/ 700870 h 867972"/>
                  <a:gd name="connsiteX3" fmla="*/ 7590124 w 7590124"/>
                  <a:gd name="connsiteY3" fmla="*/ 700870 h 867972"/>
                  <a:gd name="connsiteX4" fmla="*/ 7590124 w 7590124"/>
                  <a:gd name="connsiteY4" fmla="*/ 865732 h 867972"/>
                  <a:gd name="connsiteX5" fmla="*/ 6364301 w 7590124"/>
                  <a:gd name="connsiteY5" fmla="*/ 865732 h 867972"/>
                  <a:gd name="connsiteX6" fmla="*/ 5787053 w 7590124"/>
                  <a:gd name="connsiteY6" fmla="*/ 865732 h 867972"/>
                  <a:gd name="connsiteX7" fmla="*/ 0 w 7590124"/>
                  <a:gd name="connsiteY7" fmla="*/ 865732 h 867972"/>
                  <a:gd name="connsiteX8" fmla="*/ 788529 w 7590124"/>
                  <a:gd name="connsiteY8" fmla="*/ 867972 h 867972"/>
                  <a:gd name="connsiteX9" fmla="*/ 477858 w 7590124"/>
                  <a:gd name="connsiteY9" fmla="*/ 860271 h 867972"/>
                  <a:gd name="connsiteX10" fmla="*/ 178138 w 7590124"/>
                  <a:gd name="connsiteY10" fmla="*/ 700221 h 867972"/>
                  <a:gd name="connsiteX11" fmla="*/ 178476 w 7590124"/>
                  <a:gd name="connsiteY11" fmla="*/ 673266 h 867972"/>
                  <a:gd name="connsiteX12" fmla="*/ 202146 w 7590124"/>
                  <a:gd name="connsiteY12" fmla="*/ 677776 h 867972"/>
                  <a:gd name="connsiteX13" fmla="*/ 3182150 w 7590124"/>
                  <a:gd name="connsiteY13" fmla="*/ 0 h 867972"/>
                  <a:gd name="connsiteX0" fmla="*/ 3182150 w 7590124"/>
                  <a:gd name="connsiteY0" fmla="*/ 0 h 867972"/>
                  <a:gd name="connsiteX1" fmla="*/ 6162154 w 7590124"/>
                  <a:gd name="connsiteY1" fmla="*/ 677776 h 867972"/>
                  <a:gd name="connsiteX2" fmla="*/ 6187403 w 7590124"/>
                  <a:gd name="connsiteY2" fmla="*/ 700870 h 867972"/>
                  <a:gd name="connsiteX3" fmla="*/ 7590124 w 7590124"/>
                  <a:gd name="connsiteY3" fmla="*/ 700870 h 867972"/>
                  <a:gd name="connsiteX4" fmla="*/ 7590124 w 7590124"/>
                  <a:gd name="connsiteY4" fmla="*/ 865732 h 867972"/>
                  <a:gd name="connsiteX5" fmla="*/ 6364301 w 7590124"/>
                  <a:gd name="connsiteY5" fmla="*/ 865732 h 867972"/>
                  <a:gd name="connsiteX6" fmla="*/ 5787053 w 7590124"/>
                  <a:gd name="connsiteY6" fmla="*/ 865732 h 867972"/>
                  <a:gd name="connsiteX7" fmla="*/ 0 w 7590124"/>
                  <a:gd name="connsiteY7" fmla="*/ 865732 h 867972"/>
                  <a:gd name="connsiteX8" fmla="*/ 788529 w 7590124"/>
                  <a:gd name="connsiteY8" fmla="*/ 867972 h 867972"/>
                  <a:gd name="connsiteX9" fmla="*/ 477858 w 7590124"/>
                  <a:gd name="connsiteY9" fmla="*/ 860271 h 867972"/>
                  <a:gd name="connsiteX10" fmla="*/ 488018 w 7590124"/>
                  <a:gd name="connsiteY10" fmla="*/ 627057 h 867972"/>
                  <a:gd name="connsiteX11" fmla="*/ 178476 w 7590124"/>
                  <a:gd name="connsiteY11" fmla="*/ 673266 h 867972"/>
                  <a:gd name="connsiteX12" fmla="*/ 202146 w 7590124"/>
                  <a:gd name="connsiteY12" fmla="*/ 677776 h 867972"/>
                  <a:gd name="connsiteX13" fmla="*/ 3182150 w 7590124"/>
                  <a:gd name="connsiteY13" fmla="*/ 0 h 867972"/>
                  <a:gd name="connsiteX0" fmla="*/ 3182150 w 7590124"/>
                  <a:gd name="connsiteY0" fmla="*/ 1 h 867973"/>
                  <a:gd name="connsiteX1" fmla="*/ 6162154 w 7590124"/>
                  <a:gd name="connsiteY1" fmla="*/ 677777 h 867973"/>
                  <a:gd name="connsiteX2" fmla="*/ 6187403 w 7590124"/>
                  <a:gd name="connsiteY2" fmla="*/ 700871 h 867973"/>
                  <a:gd name="connsiteX3" fmla="*/ 7590124 w 7590124"/>
                  <a:gd name="connsiteY3" fmla="*/ 700871 h 867973"/>
                  <a:gd name="connsiteX4" fmla="*/ 7590124 w 7590124"/>
                  <a:gd name="connsiteY4" fmla="*/ 865733 h 867973"/>
                  <a:gd name="connsiteX5" fmla="*/ 6364301 w 7590124"/>
                  <a:gd name="connsiteY5" fmla="*/ 865733 h 867973"/>
                  <a:gd name="connsiteX6" fmla="*/ 5787053 w 7590124"/>
                  <a:gd name="connsiteY6" fmla="*/ 865733 h 867973"/>
                  <a:gd name="connsiteX7" fmla="*/ 0 w 7590124"/>
                  <a:gd name="connsiteY7" fmla="*/ 865733 h 867973"/>
                  <a:gd name="connsiteX8" fmla="*/ 788529 w 7590124"/>
                  <a:gd name="connsiteY8" fmla="*/ 867973 h 867973"/>
                  <a:gd name="connsiteX9" fmla="*/ 477858 w 7590124"/>
                  <a:gd name="connsiteY9" fmla="*/ 860272 h 867973"/>
                  <a:gd name="connsiteX10" fmla="*/ 488018 w 7590124"/>
                  <a:gd name="connsiteY10" fmla="*/ 627058 h 867973"/>
                  <a:gd name="connsiteX11" fmla="*/ 178476 w 7590124"/>
                  <a:gd name="connsiteY11" fmla="*/ 673267 h 867973"/>
                  <a:gd name="connsiteX12" fmla="*/ 293586 w 7590124"/>
                  <a:gd name="connsiteY12" fmla="*/ 681628 h 867973"/>
                  <a:gd name="connsiteX13" fmla="*/ 3182150 w 7590124"/>
                  <a:gd name="connsiteY13" fmla="*/ 1 h 867973"/>
                  <a:gd name="connsiteX0" fmla="*/ 3182150 w 7590124"/>
                  <a:gd name="connsiteY0" fmla="*/ 1 h 867973"/>
                  <a:gd name="connsiteX1" fmla="*/ 6162154 w 7590124"/>
                  <a:gd name="connsiteY1" fmla="*/ 677777 h 867973"/>
                  <a:gd name="connsiteX2" fmla="*/ 6187403 w 7590124"/>
                  <a:gd name="connsiteY2" fmla="*/ 700871 h 867973"/>
                  <a:gd name="connsiteX3" fmla="*/ 7590124 w 7590124"/>
                  <a:gd name="connsiteY3" fmla="*/ 700871 h 867973"/>
                  <a:gd name="connsiteX4" fmla="*/ 7590124 w 7590124"/>
                  <a:gd name="connsiteY4" fmla="*/ 865733 h 867973"/>
                  <a:gd name="connsiteX5" fmla="*/ 6364301 w 7590124"/>
                  <a:gd name="connsiteY5" fmla="*/ 865733 h 867973"/>
                  <a:gd name="connsiteX6" fmla="*/ 5787053 w 7590124"/>
                  <a:gd name="connsiteY6" fmla="*/ 865733 h 867973"/>
                  <a:gd name="connsiteX7" fmla="*/ 0 w 7590124"/>
                  <a:gd name="connsiteY7" fmla="*/ 865733 h 867973"/>
                  <a:gd name="connsiteX8" fmla="*/ 788529 w 7590124"/>
                  <a:gd name="connsiteY8" fmla="*/ 867973 h 867973"/>
                  <a:gd name="connsiteX9" fmla="*/ 477858 w 7590124"/>
                  <a:gd name="connsiteY9" fmla="*/ 860272 h 867973"/>
                  <a:gd name="connsiteX10" fmla="*/ 488018 w 7590124"/>
                  <a:gd name="connsiteY10" fmla="*/ 627058 h 867973"/>
                  <a:gd name="connsiteX11" fmla="*/ 178476 w 7590124"/>
                  <a:gd name="connsiteY11" fmla="*/ 673267 h 867973"/>
                  <a:gd name="connsiteX12" fmla="*/ 1096226 w 7590124"/>
                  <a:gd name="connsiteY12" fmla="*/ 673926 h 867973"/>
                  <a:gd name="connsiteX13" fmla="*/ 3182150 w 7590124"/>
                  <a:gd name="connsiteY13" fmla="*/ 1 h 867973"/>
                  <a:gd name="connsiteX0" fmla="*/ 3182150 w 7590124"/>
                  <a:gd name="connsiteY0" fmla="*/ 337 h 868309"/>
                  <a:gd name="connsiteX1" fmla="*/ 6162154 w 7590124"/>
                  <a:gd name="connsiteY1" fmla="*/ 678113 h 868309"/>
                  <a:gd name="connsiteX2" fmla="*/ 6187403 w 7590124"/>
                  <a:gd name="connsiteY2" fmla="*/ 701207 h 868309"/>
                  <a:gd name="connsiteX3" fmla="*/ 7590124 w 7590124"/>
                  <a:gd name="connsiteY3" fmla="*/ 701207 h 868309"/>
                  <a:gd name="connsiteX4" fmla="*/ 7590124 w 7590124"/>
                  <a:gd name="connsiteY4" fmla="*/ 866069 h 868309"/>
                  <a:gd name="connsiteX5" fmla="*/ 6364301 w 7590124"/>
                  <a:gd name="connsiteY5" fmla="*/ 866069 h 868309"/>
                  <a:gd name="connsiteX6" fmla="*/ 5787053 w 7590124"/>
                  <a:gd name="connsiteY6" fmla="*/ 866069 h 868309"/>
                  <a:gd name="connsiteX7" fmla="*/ 0 w 7590124"/>
                  <a:gd name="connsiteY7" fmla="*/ 866069 h 868309"/>
                  <a:gd name="connsiteX8" fmla="*/ 788529 w 7590124"/>
                  <a:gd name="connsiteY8" fmla="*/ 868309 h 868309"/>
                  <a:gd name="connsiteX9" fmla="*/ 477858 w 7590124"/>
                  <a:gd name="connsiteY9" fmla="*/ 860608 h 868309"/>
                  <a:gd name="connsiteX10" fmla="*/ 488018 w 7590124"/>
                  <a:gd name="connsiteY10" fmla="*/ 627394 h 868309"/>
                  <a:gd name="connsiteX11" fmla="*/ 178476 w 7590124"/>
                  <a:gd name="connsiteY11" fmla="*/ 673603 h 868309"/>
                  <a:gd name="connsiteX12" fmla="*/ 1274026 w 7590124"/>
                  <a:gd name="connsiteY12" fmla="*/ 616501 h 868309"/>
                  <a:gd name="connsiteX13" fmla="*/ 3182150 w 7590124"/>
                  <a:gd name="connsiteY13" fmla="*/ 337 h 868309"/>
                  <a:gd name="connsiteX0" fmla="*/ 3182150 w 7590124"/>
                  <a:gd name="connsiteY0" fmla="*/ 337 h 868309"/>
                  <a:gd name="connsiteX1" fmla="*/ 6162154 w 7590124"/>
                  <a:gd name="connsiteY1" fmla="*/ 678113 h 868309"/>
                  <a:gd name="connsiteX2" fmla="*/ 6187403 w 7590124"/>
                  <a:gd name="connsiteY2" fmla="*/ 701207 h 868309"/>
                  <a:gd name="connsiteX3" fmla="*/ 7590124 w 7590124"/>
                  <a:gd name="connsiteY3" fmla="*/ 701207 h 868309"/>
                  <a:gd name="connsiteX4" fmla="*/ 7590124 w 7590124"/>
                  <a:gd name="connsiteY4" fmla="*/ 866069 h 868309"/>
                  <a:gd name="connsiteX5" fmla="*/ 6364301 w 7590124"/>
                  <a:gd name="connsiteY5" fmla="*/ 866069 h 868309"/>
                  <a:gd name="connsiteX6" fmla="*/ 5787053 w 7590124"/>
                  <a:gd name="connsiteY6" fmla="*/ 866069 h 868309"/>
                  <a:gd name="connsiteX7" fmla="*/ 0 w 7590124"/>
                  <a:gd name="connsiteY7" fmla="*/ 866069 h 868309"/>
                  <a:gd name="connsiteX8" fmla="*/ 788529 w 7590124"/>
                  <a:gd name="connsiteY8" fmla="*/ 868309 h 868309"/>
                  <a:gd name="connsiteX9" fmla="*/ 477858 w 7590124"/>
                  <a:gd name="connsiteY9" fmla="*/ 860608 h 868309"/>
                  <a:gd name="connsiteX10" fmla="*/ 488018 w 7590124"/>
                  <a:gd name="connsiteY10" fmla="*/ 627394 h 868309"/>
                  <a:gd name="connsiteX11" fmla="*/ 1158916 w 7590124"/>
                  <a:gd name="connsiteY11" fmla="*/ 673603 h 868309"/>
                  <a:gd name="connsiteX12" fmla="*/ 1274026 w 7590124"/>
                  <a:gd name="connsiteY12" fmla="*/ 616501 h 868309"/>
                  <a:gd name="connsiteX13" fmla="*/ 3182150 w 7590124"/>
                  <a:gd name="connsiteY13" fmla="*/ 337 h 868309"/>
                  <a:gd name="connsiteX0" fmla="*/ 3182150 w 7590124"/>
                  <a:gd name="connsiteY0" fmla="*/ 8057 h 876029"/>
                  <a:gd name="connsiteX1" fmla="*/ 6162154 w 7590124"/>
                  <a:gd name="connsiteY1" fmla="*/ 685833 h 876029"/>
                  <a:gd name="connsiteX2" fmla="*/ 6187403 w 7590124"/>
                  <a:gd name="connsiteY2" fmla="*/ 708927 h 876029"/>
                  <a:gd name="connsiteX3" fmla="*/ 7590124 w 7590124"/>
                  <a:gd name="connsiteY3" fmla="*/ 708927 h 876029"/>
                  <a:gd name="connsiteX4" fmla="*/ 7590124 w 7590124"/>
                  <a:gd name="connsiteY4" fmla="*/ 873789 h 876029"/>
                  <a:gd name="connsiteX5" fmla="*/ 6364301 w 7590124"/>
                  <a:gd name="connsiteY5" fmla="*/ 873789 h 876029"/>
                  <a:gd name="connsiteX6" fmla="*/ 5787053 w 7590124"/>
                  <a:gd name="connsiteY6" fmla="*/ 873789 h 876029"/>
                  <a:gd name="connsiteX7" fmla="*/ 0 w 7590124"/>
                  <a:gd name="connsiteY7" fmla="*/ 873789 h 876029"/>
                  <a:gd name="connsiteX8" fmla="*/ 788529 w 7590124"/>
                  <a:gd name="connsiteY8" fmla="*/ 876029 h 876029"/>
                  <a:gd name="connsiteX9" fmla="*/ 477858 w 7590124"/>
                  <a:gd name="connsiteY9" fmla="*/ 868328 h 876029"/>
                  <a:gd name="connsiteX10" fmla="*/ 488018 w 7590124"/>
                  <a:gd name="connsiteY10" fmla="*/ 635114 h 876029"/>
                  <a:gd name="connsiteX11" fmla="*/ 1158916 w 7590124"/>
                  <a:gd name="connsiteY11" fmla="*/ 681323 h 876029"/>
                  <a:gd name="connsiteX12" fmla="*/ 1274026 w 7590124"/>
                  <a:gd name="connsiteY12" fmla="*/ 458639 h 876029"/>
                  <a:gd name="connsiteX13" fmla="*/ 3182150 w 7590124"/>
                  <a:gd name="connsiteY13" fmla="*/ 8057 h 876029"/>
                  <a:gd name="connsiteX0" fmla="*/ 3182150 w 7590124"/>
                  <a:gd name="connsiteY0" fmla="*/ 8057 h 876029"/>
                  <a:gd name="connsiteX1" fmla="*/ 6162154 w 7590124"/>
                  <a:gd name="connsiteY1" fmla="*/ 685833 h 876029"/>
                  <a:gd name="connsiteX2" fmla="*/ 6187403 w 7590124"/>
                  <a:gd name="connsiteY2" fmla="*/ 708927 h 876029"/>
                  <a:gd name="connsiteX3" fmla="*/ 7590124 w 7590124"/>
                  <a:gd name="connsiteY3" fmla="*/ 708927 h 876029"/>
                  <a:gd name="connsiteX4" fmla="*/ 7590124 w 7590124"/>
                  <a:gd name="connsiteY4" fmla="*/ 873789 h 876029"/>
                  <a:gd name="connsiteX5" fmla="*/ 6364301 w 7590124"/>
                  <a:gd name="connsiteY5" fmla="*/ 873789 h 876029"/>
                  <a:gd name="connsiteX6" fmla="*/ 5787053 w 7590124"/>
                  <a:gd name="connsiteY6" fmla="*/ 873789 h 876029"/>
                  <a:gd name="connsiteX7" fmla="*/ 0 w 7590124"/>
                  <a:gd name="connsiteY7" fmla="*/ 873789 h 876029"/>
                  <a:gd name="connsiteX8" fmla="*/ 788529 w 7590124"/>
                  <a:gd name="connsiteY8" fmla="*/ 876029 h 876029"/>
                  <a:gd name="connsiteX9" fmla="*/ 477858 w 7590124"/>
                  <a:gd name="connsiteY9" fmla="*/ 868328 h 876029"/>
                  <a:gd name="connsiteX10" fmla="*/ 488018 w 7590124"/>
                  <a:gd name="connsiteY10" fmla="*/ 635114 h 876029"/>
                  <a:gd name="connsiteX11" fmla="*/ 1224956 w 7590124"/>
                  <a:gd name="connsiteY11" fmla="*/ 631263 h 876029"/>
                  <a:gd name="connsiteX12" fmla="*/ 1274026 w 7590124"/>
                  <a:gd name="connsiteY12" fmla="*/ 458639 h 876029"/>
                  <a:gd name="connsiteX13" fmla="*/ 3182150 w 7590124"/>
                  <a:gd name="connsiteY13" fmla="*/ 8057 h 876029"/>
                  <a:gd name="connsiteX0" fmla="*/ 3182150 w 7590124"/>
                  <a:gd name="connsiteY0" fmla="*/ 2819 h 870791"/>
                  <a:gd name="connsiteX1" fmla="*/ 6162154 w 7590124"/>
                  <a:gd name="connsiteY1" fmla="*/ 680595 h 870791"/>
                  <a:gd name="connsiteX2" fmla="*/ 6187403 w 7590124"/>
                  <a:gd name="connsiteY2" fmla="*/ 703689 h 870791"/>
                  <a:gd name="connsiteX3" fmla="*/ 7590124 w 7590124"/>
                  <a:gd name="connsiteY3" fmla="*/ 703689 h 870791"/>
                  <a:gd name="connsiteX4" fmla="*/ 7590124 w 7590124"/>
                  <a:gd name="connsiteY4" fmla="*/ 868551 h 870791"/>
                  <a:gd name="connsiteX5" fmla="*/ 6364301 w 7590124"/>
                  <a:gd name="connsiteY5" fmla="*/ 868551 h 870791"/>
                  <a:gd name="connsiteX6" fmla="*/ 5787053 w 7590124"/>
                  <a:gd name="connsiteY6" fmla="*/ 868551 h 870791"/>
                  <a:gd name="connsiteX7" fmla="*/ 0 w 7590124"/>
                  <a:gd name="connsiteY7" fmla="*/ 868551 h 870791"/>
                  <a:gd name="connsiteX8" fmla="*/ 788529 w 7590124"/>
                  <a:gd name="connsiteY8" fmla="*/ 870791 h 870791"/>
                  <a:gd name="connsiteX9" fmla="*/ 477858 w 7590124"/>
                  <a:gd name="connsiteY9" fmla="*/ 863090 h 870791"/>
                  <a:gd name="connsiteX10" fmla="*/ 488018 w 7590124"/>
                  <a:gd name="connsiteY10" fmla="*/ 629876 h 870791"/>
                  <a:gd name="connsiteX11" fmla="*/ 1224956 w 7590124"/>
                  <a:gd name="connsiteY11" fmla="*/ 626025 h 870791"/>
                  <a:gd name="connsiteX12" fmla="*/ 1553426 w 7590124"/>
                  <a:gd name="connsiteY12" fmla="*/ 526565 h 870791"/>
                  <a:gd name="connsiteX13" fmla="*/ 3182150 w 7590124"/>
                  <a:gd name="connsiteY13" fmla="*/ 2819 h 870791"/>
                  <a:gd name="connsiteX0" fmla="*/ 3182150 w 7590124"/>
                  <a:gd name="connsiteY0" fmla="*/ 1629 h 869601"/>
                  <a:gd name="connsiteX1" fmla="*/ 6162154 w 7590124"/>
                  <a:gd name="connsiteY1" fmla="*/ 679405 h 869601"/>
                  <a:gd name="connsiteX2" fmla="*/ 6187403 w 7590124"/>
                  <a:gd name="connsiteY2" fmla="*/ 702499 h 869601"/>
                  <a:gd name="connsiteX3" fmla="*/ 7590124 w 7590124"/>
                  <a:gd name="connsiteY3" fmla="*/ 702499 h 869601"/>
                  <a:gd name="connsiteX4" fmla="*/ 7590124 w 7590124"/>
                  <a:gd name="connsiteY4" fmla="*/ 867361 h 869601"/>
                  <a:gd name="connsiteX5" fmla="*/ 6364301 w 7590124"/>
                  <a:gd name="connsiteY5" fmla="*/ 867361 h 869601"/>
                  <a:gd name="connsiteX6" fmla="*/ 5787053 w 7590124"/>
                  <a:gd name="connsiteY6" fmla="*/ 867361 h 869601"/>
                  <a:gd name="connsiteX7" fmla="*/ 0 w 7590124"/>
                  <a:gd name="connsiteY7" fmla="*/ 867361 h 869601"/>
                  <a:gd name="connsiteX8" fmla="*/ 788529 w 7590124"/>
                  <a:gd name="connsiteY8" fmla="*/ 869601 h 869601"/>
                  <a:gd name="connsiteX9" fmla="*/ 477858 w 7590124"/>
                  <a:gd name="connsiteY9" fmla="*/ 861900 h 869601"/>
                  <a:gd name="connsiteX10" fmla="*/ 488018 w 7590124"/>
                  <a:gd name="connsiteY10" fmla="*/ 628686 h 869601"/>
                  <a:gd name="connsiteX11" fmla="*/ 1224956 w 7590124"/>
                  <a:gd name="connsiteY11" fmla="*/ 624835 h 869601"/>
                  <a:gd name="connsiteX12" fmla="*/ 1553426 w 7590124"/>
                  <a:gd name="connsiteY12" fmla="*/ 525375 h 869601"/>
                  <a:gd name="connsiteX13" fmla="*/ 3182150 w 7590124"/>
                  <a:gd name="connsiteY13" fmla="*/ 1629 h 869601"/>
                  <a:gd name="connsiteX0" fmla="*/ 3182150 w 7590124"/>
                  <a:gd name="connsiteY0" fmla="*/ 3387 h 871359"/>
                  <a:gd name="connsiteX1" fmla="*/ 6162154 w 7590124"/>
                  <a:gd name="connsiteY1" fmla="*/ 681163 h 871359"/>
                  <a:gd name="connsiteX2" fmla="*/ 6187403 w 7590124"/>
                  <a:gd name="connsiteY2" fmla="*/ 704257 h 871359"/>
                  <a:gd name="connsiteX3" fmla="*/ 7590124 w 7590124"/>
                  <a:gd name="connsiteY3" fmla="*/ 704257 h 871359"/>
                  <a:gd name="connsiteX4" fmla="*/ 7590124 w 7590124"/>
                  <a:gd name="connsiteY4" fmla="*/ 869119 h 871359"/>
                  <a:gd name="connsiteX5" fmla="*/ 6364301 w 7590124"/>
                  <a:gd name="connsiteY5" fmla="*/ 869119 h 871359"/>
                  <a:gd name="connsiteX6" fmla="*/ 5787053 w 7590124"/>
                  <a:gd name="connsiteY6" fmla="*/ 869119 h 871359"/>
                  <a:gd name="connsiteX7" fmla="*/ 0 w 7590124"/>
                  <a:gd name="connsiteY7" fmla="*/ 869119 h 871359"/>
                  <a:gd name="connsiteX8" fmla="*/ 788529 w 7590124"/>
                  <a:gd name="connsiteY8" fmla="*/ 871359 h 871359"/>
                  <a:gd name="connsiteX9" fmla="*/ 477858 w 7590124"/>
                  <a:gd name="connsiteY9" fmla="*/ 863658 h 871359"/>
                  <a:gd name="connsiteX10" fmla="*/ 488018 w 7590124"/>
                  <a:gd name="connsiteY10" fmla="*/ 630444 h 871359"/>
                  <a:gd name="connsiteX11" fmla="*/ 1224956 w 7590124"/>
                  <a:gd name="connsiteY11" fmla="*/ 626593 h 871359"/>
                  <a:gd name="connsiteX12" fmla="*/ 1553426 w 7590124"/>
                  <a:gd name="connsiteY12" fmla="*/ 527133 h 871359"/>
                  <a:gd name="connsiteX13" fmla="*/ 3182150 w 7590124"/>
                  <a:gd name="connsiteY13" fmla="*/ 3387 h 871359"/>
                  <a:gd name="connsiteX0" fmla="*/ 3182150 w 7590124"/>
                  <a:gd name="connsiteY0" fmla="*/ 5 h 867977"/>
                  <a:gd name="connsiteX1" fmla="*/ 6162154 w 7590124"/>
                  <a:gd name="connsiteY1" fmla="*/ 677781 h 867977"/>
                  <a:gd name="connsiteX2" fmla="*/ 6187403 w 7590124"/>
                  <a:gd name="connsiteY2" fmla="*/ 700875 h 867977"/>
                  <a:gd name="connsiteX3" fmla="*/ 7590124 w 7590124"/>
                  <a:gd name="connsiteY3" fmla="*/ 700875 h 867977"/>
                  <a:gd name="connsiteX4" fmla="*/ 7590124 w 7590124"/>
                  <a:gd name="connsiteY4" fmla="*/ 865737 h 867977"/>
                  <a:gd name="connsiteX5" fmla="*/ 6364301 w 7590124"/>
                  <a:gd name="connsiteY5" fmla="*/ 865737 h 867977"/>
                  <a:gd name="connsiteX6" fmla="*/ 5787053 w 7590124"/>
                  <a:gd name="connsiteY6" fmla="*/ 865737 h 867977"/>
                  <a:gd name="connsiteX7" fmla="*/ 0 w 7590124"/>
                  <a:gd name="connsiteY7" fmla="*/ 865737 h 867977"/>
                  <a:gd name="connsiteX8" fmla="*/ 788529 w 7590124"/>
                  <a:gd name="connsiteY8" fmla="*/ 867977 h 867977"/>
                  <a:gd name="connsiteX9" fmla="*/ 477858 w 7590124"/>
                  <a:gd name="connsiteY9" fmla="*/ 860276 h 867977"/>
                  <a:gd name="connsiteX10" fmla="*/ 488018 w 7590124"/>
                  <a:gd name="connsiteY10" fmla="*/ 627062 h 867977"/>
                  <a:gd name="connsiteX11" fmla="*/ 1224956 w 7590124"/>
                  <a:gd name="connsiteY11" fmla="*/ 623211 h 867977"/>
                  <a:gd name="connsiteX12" fmla="*/ 1553426 w 7590124"/>
                  <a:gd name="connsiteY12" fmla="*/ 523751 h 867977"/>
                  <a:gd name="connsiteX13" fmla="*/ 3182150 w 7590124"/>
                  <a:gd name="connsiteY13" fmla="*/ 5 h 867977"/>
                  <a:gd name="connsiteX0" fmla="*/ 3182150 w 7590124"/>
                  <a:gd name="connsiteY0" fmla="*/ 5 h 867977"/>
                  <a:gd name="connsiteX1" fmla="*/ 6162154 w 7590124"/>
                  <a:gd name="connsiteY1" fmla="*/ 677781 h 867977"/>
                  <a:gd name="connsiteX2" fmla="*/ 6187403 w 7590124"/>
                  <a:gd name="connsiteY2" fmla="*/ 700875 h 867977"/>
                  <a:gd name="connsiteX3" fmla="*/ 7590124 w 7590124"/>
                  <a:gd name="connsiteY3" fmla="*/ 700875 h 867977"/>
                  <a:gd name="connsiteX4" fmla="*/ 7590124 w 7590124"/>
                  <a:gd name="connsiteY4" fmla="*/ 865737 h 867977"/>
                  <a:gd name="connsiteX5" fmla="*/ 6364301 w 7590124"/>
                  <a:gd name="connsiteY5" fmla="*/ 865737 h 867977"/>
                  <a:gd name="connsiteX6" fmla="*/ 5787053 w 7590124"/>
                  <a:gd name="connsiteY6" fmla="*/ 865737 h 867977"/>
                  <a:gd name="connsiteX7" fmla="*/ 0 w 7590124"/>
                  <a:gd name="connsiteY7" fmla="*/ 865737 h 867977"/>
                  <a:gd name="connsiteX8" fmla="*/ 788529 w 7590124"/>
                  <a:gd name="connsiteY8" fmla="*/ 867977 h 867977"/>
                  <a:gd name="connsiteX9" fmla="*/ 477858 w 7590124"/>
                  <a:gd name="connsiteY9" fmla="*/ 860276 h 867977"/>
                  <a:gd name="connsiteX10" fmla="*/ 488018 w 7590124"/>
                  <a:gd name="connsiteY10" fmla="*/ 627062 h 867977"/>
                  <a:gd name="connsiteX11" fmla="*/ 1224956 w 7590124"/>
                  <a:gd name="connsiteY11" fmla="*/ 623211 h 867977"/>
                  <a:gd name="connsiteX12" fmla="*/ 1553426 w 7590124"/>
                  <a:gd name="connsiteY12" fmla="*/ 523751 h 867977"/>
                  <a:gd name="connsiteX13" fmla="*/ 3182150 w 7590124"/>
                  <a:gd name="connsiteY13" fmla="*/ 5 h 867977"/>
                  <a:gd name="connsiteX0" fmla="*/ 3182150 w 7590124"/>
                  <a:gd name="connsiteY0" fmla="*/ 5 h 867977"/>
                  <a:gd name="connsiteX1" fmla="*/ 6162154 w 7590124"/>
                  <a:gd name="connsiteY1" fmla="*/ 677781 h 867977"/>
                  <a:gd name="connsiteX2" fmla="*/ 6187403 w 7590124"/>
                  <a:gd name="connsiteY2" fmla="*/ 700875 h 867977"/>
                  <a:gd name="connsiteX3" fmla="*/ 7590124 w 7590124"/>
                  <a:gd name="connsiteY3" fmla="*/ 700875 h 867977"/>
                  <a:gd name="connsiteX4" fmla="*/ 7590124 w 7590124"/>
                  <a:gd name="connsiteY4" fmla="*/ 865737 h 867977"/>
                  <a:gd name="connsiteX5" fmla="*/ 6364301 w 7590124"/>
                  <a:gd name="connsiteY5" fmla="*/ 865737 h 867977"/>
                  <a:gd name="connsiteX6" fmla="*/ 5787053 w 7590124"/>
                  <a:gd name="connsiteY6" fmla="*/ 865737 h 867977"/>
                  <a:gd name="connsiteX7" fmla="*/ 0 w 7590124"/>
                  <a:gd name="connsiteY7" fmla="*/ 865737 h 867977"/>
                  <a:gd name="connsiteX8" fmla="*/ 788529 w 7590124"/>
                  <a:gd name="connsiteY8" fmla="*/ 867977 h 867977"/>
                  <a:gd name="connsiteX9" fmla="*/ 477858 w 7590124"/>
                  <a:gd name="connsiteY9" fmla="*/ 860276 h 867977"/>
                  <a:gd name="connsiteX10" fmla="*/ 488018 w 7590124"/>
                  <a:gd name="connsiteY10" fmla="*/ 627062 h 867977"/>
                  <a:gd name="connsiteX11" fmla="*/ 1224956 w 7590124"/>
                  <a:gd name="connsiteY11" fmla="*/ 623211 h 867977"/>
                  <a:gd name="connsiteX12" fmla="*/ 1553426 w 7590124"/>
                  <a:gd name="connsiteY12" fmla="*/ 523751 h 867977"/>
                  <a:gd name="connsiteX13" fmla="*/ 3182150 w 7590124"/>
                  <a:gd name="connsiteY13" fmla="*/ 5 h 867977"/>
                  <a:gd name="connsiteX0" fmla="*/ 3182150 w 7590124"/>
                  <a:gd name="connsiteY0" fmla="*/ 5 h 867977"/>
                  <a:gd name="connsiteX1" fmla="*/ 6162154 w 7590124"/>
                  <a:gd name="connsiteY1" fmla="*/ 677781 h 867977"/>
                  <a:gd name="connsiteX2" fmla="*/ 6187403 w 7590124"/>
                  <a:gd name="connsiteY2" fmla="*/ 700875 h 867977"/>
                  <a:gd name="connsiteX3" fmla="*/ 7590124 w 7590124"/>
                  <a:gd name="connsiteY3" fmla="*/ 700875 h 867977"/>
                  <a:gd name="connsiteX4" fmla="*/ 7590124 w 7590124"/>
                  <a:gd name="connsiteY4" fmla="*/ 865737 h 867977"/>
                  <a:gd name="connsiteX5" fmla="*/ 6364301 w 7590124"/>
                  <a:gd name="connsiteY5" fmla="*/ 865737 h 867977"/>
                  <a:gd name="connsiteX6" fmla="*/ 5787053 w 7590124"/>
                  <a:gd name="connsiteY6" fmla="*/ 865737 h 867977"/>
                  <a:gd name="connsiteX7" fmla="*/ 0 w 7590124"/>
                  <a:gd name="connsiteY7" fmla="*/ 865737 h 867977"/>
                  <a:gd name="connsiteX8" fmla="*/ 788529 w 7590124"/>
                  <a:gd name="connsiteY8" fmla="*/ 867977 h 867977"/>
                  <a:gd name="connsiteX9" fmla="*/ 477858 w 7590124"/>
                  <a:gd name="connsiteY9" fmla="*/ 860276 h 867977"/>
                  <a:gd name="connsiteX10" fmla="*/ 488018 w 7590124"/>
                  <a:gd name="connsiteY10" fmla="*/ 627062 h 867977"/>
                  <a:gd name="connsiteX11" fmla="*/ 1224956 w 7590124"/>
                  <a:gd name="connsiteY11" fmla="*/ 623211 h 867977"/>
                  <a:gd name="connsiteX12" fmla="*/ 1553426 w 7590124"/>
                  <a:gd name="connsiteY12" fmla="*/ 523751 h 867977"/>
                  <a:gd name="connsiteX13" fmla="*/ 3182150 w 7590124"/>
                  <a:gd name="connsiteY13" fmla="*/ 5 h 867977"/>
                  <a:gd name="connsiteX0" fmla="*/ 3182150 w 7590124"/>
                  <a:gd name="connsiteY0" fmla="*/ 143 h 868115"/>
                  <a:gd name="connsiteX1" fmla="*/ 6162154 w 7590124"/>
                  <a:gd name="connsiteY1" fmla="*/ 677919 h 868115"/>
                  <a:gd name="connsiteX2" fmla="*/ 6187403 w 7590124"/>
                  <a:gd name="connsiteY2" fmla="*/ 701013 h 868115"/>
                  <a:gd name="connsiteX3" fmla="*/ 7590124 w 7590124"/>
                  <a:gd name="connsiteY3" fmla="*/ 701013 h 868115"/>
                  <a:gd name="connsiteX4" fmla="*/ 7590124 w 7590124"/>
                  <a:gd name="connsiteY4" fmla="*/ 865875 h 868115"/>
                  <a:gd name="connsiteX5" fmla="*/ 6364301 w 7590124"/>
                  <a:gd name="connsiteY5" fmla="*/ 865875 h 868115"/>
                  <a:gd name="connsiteX6" fmla="*/ 5787053 w 7590124"/>
                  <a:gd name="connsiteY6" fmla="*/ 865875 h 868115"/>
                  <a:gd name="connsiteX7" fmla="*/ 0 w 7590124"/>
                  <a:gd name="connsiteY7" fmla="*/ 865875 h 868115"/>
                  <a:gd name="connsiteX8" fmla="*/ 788529 w 7590124"/>
                  <a:gd name="connsiteY8" fmla="*/ 868115 h 868115"/>
                  <a:gd name="connsiteX9" fmla="*/ 477858 w 7590124"/>
                  <a:gd name="connsiteY9" fmla="*/ 860414 h 868115"/>
                  <a:gd name="connsiteX10" fmla="*/ 488018 w 7590124"/>
                  <a:gd name="connsiteY10" fmla="*/ 627200 h 868115"/>
                  <a:gd name="connsiteX11" fmla="*/ 1224956 w 7590124"/>
                  <a:gd name="connsiteY11" fmla="*/ 623349 h 868115"/>
                  <a:gd name="connsiteX12" fmla="*/ 1258786 w 7590124"/>
                  <a:gd name="connsiteY12" fmla="*/ 627859 h 868115"/>
                  <a:gd name="connsiteX13" fmla="*/ 3182150 w 7590124"/>
                  <a:gd name="connsiteY13" fmla="*/ 143 h 868115"/>
                  <a:gd name="connsiteX0" fmla="*/ 3182150 w 7590124"/>
                  <a:gd name="connsiteY0" fmla="*/ 129 h 868101"/>
                  <a:gd name="connsiteX1" fmla="*/ 6162154 w 7590124"/>
                  <a:gd name="connsiteY1" fmla="*/ 677905 h 868101"/>
                  <a:gd name="connsiteX2" fmla="*/ 6187403 w 7590124"/>
                  <a:gd name="connsiteY2" fmla="*/ 700999 h 868101"/>
                  <a:gd name="connsiteX3" fmla="*/ 7590124 w 7590124"/>
                  <a:gd name="connsiteY3" fmla="*/ 700999 h 868101"/>
                  <a:gd name="connsiteX4" fmla="*/ 7590124 w 7590124"/>
                  <a:gd name="connsiteY4" fmla="*/ 865861 h 868101"/>
                  <a:gd name="connsiteX5" fmla="*/ 6364301 w 7590124"/>
                  <a:gd name="connsiteY5" fmla="*/ 865861 h 868101"/>
                  <a:gd name="connsiteX6" fmla="*/ 5787053 w 7590124"/>
                  <a:gd name="connsiteY6" fmla="*/ 865861 h 868101"/>
                  <a:gd name="connsiteX7" fmla="*/ 0 w 7590124"/>
                  <a:gd name="connsiteY7" fmla="*/ 865861 h 868101"/>
                  <a:gd name="connsiteX8" fmla="*/ 788529 w 7590124"/>
                  <a:gd name="connsiteY8" fmla="*/ 868101 h 868101"/>
                  <a:gd name="connsiteX9" fmla="*/ 477858 w 7590124"/>
                  <a:gd name="connsiteY9" fmla="*/ 860400 h 868101"/>
                  <a:gd name="connsiteX10" fmla="*/ 488018 w 7590124"/>
                  <a:gd name="connsiteY10" fmla="*/ 627186 h 868101"/>
                  <a:gd name="connsiteX11" fmla="*/ 1224956 w 7590124"/>
                  <a:gd name="connsiteY11" fmla="*/ 623335 h 868101"/>
                  <a:gd name="connsiteX12" fmla="*/ 1258786 w 7590124"/>
                  <a:gd name="connsiteY12" fmla="*/ 627845 h 868101"/>
                  <a:gd name="connsiteX13" fmla="*/ 3182150 w 7590124"/>
                  <a:gd name="connsiteY13" fmla="*/ 129 h 868101"/>
                  <a:gd name="connsiteX0" fmla="*/ 3182150 w 7590124"/>
                  <a:gd name="connsiteY0" fmla="*/ 391 h 868363"/>
                  <a:gd name="connsiteX1" fmla="*/ 6162154 w 7590124"/>
                  <a:gd name="connsiteY1" fmla="*/ 678167 h 868363"/>
                  <a:gd name="connsiteX2" fmla="*/ 6187403 w 7590124"/>
                  <a:gd name="connsiteY2" fmla="*/ 701261 h 868363"/>
                  <a:gd name="connsiteX3" fmla="*/ 7590124 w 7590124"/>
                  <a:gd name="connsiteY3" fmla="*/ 701261 h 868363"/>
                  <a:gd name="connsiteX4" fmla="*/ 7590124 w 7590124"/>
                  <a:gd name="connsiteY4" fmla="*/ 866123 h 868363"/>
                  <a:gd name="connsiteX5" fmla="*/ 6364301 w 7590124"/>
                  <a:gd name="connsiteY5" fmla="*/ 866123 h 868363"/>
                  <a:gd name="connsiteX6" fmla="*/ 5787053 w 7590124"/>
                  <a:gd name="connsiteY6" fmla="*/ 866123 h 868363"/>
                  <a:gd name="connsiteX7" fmla="*/ 0 w 7590124"/>
                  <a:gd name="connsiteY7" fmla="*/ 866123 h 868363"/>
                  <a:gd name="connsiteX8" fmla="*/ 788529 w 7590124"/>
                  <a:gd name="connsiteY8" fmla="*/ 868363 h 868363"/>
                  <a:gd name="connsiteX9" fmla="*/ 477858 w 7590124"/>
                  <a:gd name="connsiteY9" fmla="*/ 860662 h 868363"/>
                  <a:gd name="connsiteX10" fmla="*/ 488018 w 7590124"/>
                  <a:gd name="connsiteY10" fmla="*/ 627448 h 868363"/>
                  <a:gd name="connsiteX11" fmla="*/ 1224956 w 7590124"/>
                  <a:gd name="connsiteY11" fmla="*/ 623597 h 868363"/>
                  <a:gd name="connsiteX12" fmla="*/ 1258786 w 7590124"/>
                  <a:gd name="connsiteY12" fmla="*/ 593450 h 868363"/>
                  <a:gd name="connsiteX13" fmla="*/ 3182150 w 7590124"/>
                  <a:gd name="connsiteY13" fmla="*/ 391 h 868363"/>
                  <a:gd name="connsiteX0" fmla="*/ 3182150 w 7590124"/>
                  <a:gd name="connsiteY0" fmla="*/ 344 h 868316"/>
                  <a:gd name="connsiteX1" fmla="*/ 6162154 w 7590124"/>
                  <a:gd name="connsiteY1" fmla="*/ 678120 h 868316"/>
                  <a:gd name="connsiteX2" fmla="*/ 6187403 w 7590124"/>
                  <a:gd name="connsiteY2" fmla="*/ 701214 h 868316"/>
                  <a:gd name="connsiteX3" fmla="*/ 7590124 w 7590124"/>
                  <a:gd name="connsiteY3" fmla="*/ 701214 h 868316"/>
                  <a:gd name="connsiteX4" fmla="*/ 7590124 w 7590124"/>
                  <a:gd name="connsiteY4" fmla="*/ 866076 h 868316"/>
                  <a:gd name="connsiteX5" fmla="*/ 6364301 w 7590124"/>
                  <a:gd name="connsiteY5" fmla="*/ 866076 h 868316"/>
                  <a:gd name="connsiteX6" fmla="*/ 5787053 w 7590124"/>
                  <a:gd name="connsiteY6" fmla="*/ 866076 h 868316"/>
                  <a:gd name="connsiteX7" fmla="*/ 0 w 7590124"/>
                  <a:gd name="connsiteY7" fmla="*/ 866076 h 868316"/>
                  <a:gd name="connsiteX8" fmla="*/ 788529 w 7590124"/>
                  <a:gd name="connsiteY8" fmla="*/ 868316 h 868316"/>
                  <a:gd name="connsiteX9" fmla="*/ 477858 w 7590124"/>
                  <a:gd name="connsiteY9" fmla="*/ 860615 h 868316"/>
                  <a:gd name="connsiteX10" fmla="*/ 488018 w 7590124"/>
                  <a:gd name="connsiteY10" fmla="*/ 627401 h 868316"/>
                  <a:gd name="connsiteX11" fmla="*/ 1224956 w 7590124"/>
                  <a:gd name="connsiteY11" fmla="*/ 623550 h 868316"/>
                  <a:gd name="connsiteX12" fmla="*/ 1258786 w 7590124"/>
                  <a:gd name="connsiteY12" fmla="*/ 593403 h 868316"/>
                  <a:gd name="connsiteX13" fmla="*/ 3182150 w 7590124"/>
                  <a:gd name="connsiteY13" fmla="*/ 344 h 868316"/>
                  <a:gd name="connsiteX0" fmla="*/ 3182150 w 7590124"/>
                  <a:gd name="connsiteY0" fmla="*/ 344 h 868316"/>
                  <a:gd name="connsiteX1" fmla="*/ 6162154 w 7590124"/>
                  <a:gd name="connsiteY1" fmla="*/ 678120 h 868316"/>
                  <a:gd name="connsiteX2" fmla="*/ 6187403 w 7590124"/>
                  <a:gd name="connsiteY2" fmla="*/ 701214 h 868316"/>
                  <a:gd name="connsiteX3" fmla="*/ 7590124 w 7590124"/>
                  <a:gd name="connsiteY3" fmla="*/ 701214 h 868316"/>
                  <a:gd name="connsiteX4" fmla="*/ 7590124 w 7590124"/>
                  <a:gd name="connsiteY4" fmla="*/ 866076 h 868316"/>
                  <a:gd name="connsiteX5" fmla="*/ 6364301 w 7590124"/>
                  <a:gd name="connsiteY5" fmla="*/ 866076 h 868316"/>
                  <a:gd name="connsiteX6" fmla="*/ 5787053 w 7590124"/>
                  <a:gd name="connsiteY6" fmla="*/ 866076 h 868316"/>
                  <a:gd name="connsiteX7" fmla="*/ 0 w 7590124"/>
                  <a:gd name="connsiteY7" fmla="*/ 866076 h 868316"/>
                  <a:gd name="connsiteX8" fmla="*/ 788529 w 7590124"/>
                  <a:gd name="connsiteY8" fmla="*/ 868316 h 868316"/>
                  <a:gd name="connsiteX9" fmla="*/ 477858 w 7590124"/>
                  <a:gd name="connsiteY9" fmla="*/ 860615 h 868316"/>
                  <a:gd name="connsiteX10" fmla="*/ 488018 w 7590124"/>
                  <a:gd name="connsiteY10" fmla="*/ 627401 h 868316"/>
                  <a:gd name="connsiteX11" fmla="*/ 1224956 w 7590124"/>
                  <a:gd name="connsiteY11" fmla="*/ 623550 h 868316"/>
                  <a:gd name="connsiteX12" fmla="*/ 1263866 w 7590124"/>
                  <a:gd name="connsiteY12" fmla="*/ 593403 h 868316"/>
                  <a:gd name="connsiteX13" fmla="*/ 3182150 w 7590124"/>
                  <a:gd name="connsiteY13" fmla="*/ 344 h 868316"/>
                  <a:gd name="connsiteX0" fmla="*/ 3182150 w 7590124"/>
                  <a:gd name="connsiteY0" fmla="*/ 199 h 868171"/>
                  <a:gd name="connsiteX1" fmla="*/ 6162154 w 7590124"/>
                  <a:gd name="connsiteY1" fmla="*/ 677975 h 868171"/>
                  <a:gd name="connsiteX2" fmla="*/ 6187403 w 7590124"/>
                  <a:gd name="connsiteY2" fmla="*/ 701069 h 868171"/>
                  <a:gd name="connsiteX3" fmla="*/ 7590124 w 7590124"/>
                  <a:gd name="connsiteY3" fmla="*/ 701069 h 868171"/>
                  <a:gd name="connsiteX4" fmla="*/ 7590124 w 7590124"/>
                  <a:gd name="connsiteY4" fmla="*/ 865931 h 868171"/>
                  <a:gd name="connsiteX5" fmla="*/ 6364301 w 7590124"/>
                  <a:gd name="connsiteY5" fmla="*/ 865931 h 868171"/>
                  <a:gd name="connsiteX6" fmla="*/ 5787053 w 7590124"/>
                  <a:gd name="connsiteY6" fmla="*/ 865931 h 868171"/>
                  <a:gd name="connsiteX7" fmla="*/ 0 w 7590124"/>
                  <a:gd name="connsiteY7" fmla="*/ 865931 h 868171"/>
                  <a:gd name="connsiteX8" fmla="*/ 788529 w 7590124"/>
                  <a:gd name="connsiteY8" fmla="*/ 868171 h 868171"/>
                  <a:gd name="connsiteX9" fmla="*/ 477858 w 7590124"/>
                  <a:gd name="connsiteY9" fmla="*/ 860470 h 868171"/>
                  <a:gd name="connsiteX10" fmla="*/ 488018 w 7590124"/>
                  <a:gd name="connsiteY10" fmla="*/ 627256 h 868171"/>
                  <a:gd name="connsiteX11" fmla="*/ 1224956 w 7590124"/>
                  <a:gd name="connsiteY11" fmla="*/ 623405 h 868171"/>
                  <a:gd name="connsiteX12" fmla="*/ 1258786 w 7590124"/>
                  <a:gd name="connsiteY12" fmla="*/ 612511 h 868171"/>
                  <a:gd name="connsiteX13" fmla="*/ 3182150 w 7590124"/>
                  <a:gd name="connsiteY13" fmla="*/ 199 h 868171"/>
                  <a:gd name="connsiteX0" fmla="*/ 3182150 w 7590124"/>
                  <a:gd name="connsiteY0" fmla="*/ 209 h 868181"/>
                  <a:gd name="connsiteX1" fmla="*/ 6162154 w 7590124"/>
                  <a:gd name="connsiteY1" fmla="*/ 677985 h 868181"/>
                  <a:gd name="connsiteX2" fmla="*/ 6187403 w 7590124"/>
                  <a:gd name="connsiteY2" fmla="*/ 701079 h 868181"/>
                  <a:gd name="connsiteX3" fmla="*/ 7590124 w 7590124"/>
                  <a:gd name="connsiteY3" fmla="*/ 701079 h 868181"/>
                  <a:gd name="connsiteX4" fmla="*/ 7590124 w 7590124"/>
                  <a:gd name="connsiteY4" fmla="*/ 865941 h 868181"/>
                  <a:gd name="connsiteX5" fmla="*/ 6364301 w 7590124"/>
                  <a:gd name="connsiteY5" fmla="*/ 865941 h 868181"/>
                  <a:gd name="connsiteX6" fmla="*/ 5787053 w 7590124"/>
                  <a:gd name="connsiteY6" fmla="*/ 865941 h 868181"/>
                  <a:gd name="connsiteX7" fmla="*/ 0 w 7590124"/>
                  <a:gd name="connsiteY7" fmla="*/ 865941 h 868181"/>
                  <a:gd name="connsiteX8" fmla="*/ 788529 w 7590124"/>
                  <a:gd name="connsiteY8" fmla="*/ 868181 h 868181"/>
                  <a:gd name="connsiteX9" fmla="*/ 477858 w 7590124"/>
                  <a:gd name="connsiteY9" fmla="*/ 860480 h 868181"/>
                  <a:gd name="connsiteX10" fmla="*/ 488018 w 7590124"/>
                  <a:gd name="connsiteY10" fmla="*/ 627266 h 868181"/>
                  <a:gd name="connsiteX11" fmla="*/ 1224956 w 7590124"/>
                  <a:gd name="connsiteY11" fmla="*/ 623415 h 868181"/>
                  <a:gd name="connsiteX12" fmla="*/ 1258786 w 7590124"/>
                  <a:gd name="connsiteY12" fmla="*/ 612521 h 868181"/>
                  <a:gd name="connsiteX13" fmla="*/ 3182150 w 7590124"/>
                  <a:gd name="connsiteY13" fmla="*/ 209 h 868181"/>
                  <a:gd name="connsiteX0" fmla="*/ 2704292 w 7112266"/>
                  <a:gd name="connsiteY0" fmla="*/ 209 h 868181"/>
                  <a:gd name="connsiteX1" fmla="*/ 5684296 w 7112266"/>
                  <a:gd name="connsiteY1" fmla="*/ 677985 h 868181"/>
                  <a:gd name="connsiteX2" fmla="*/ 5709545 w 7112266"/>
                  <a:gd name="connsiteY2" fmla="*/ 701079 h 868181"/>
                  <a:gd name="connsiteX3" fmla="*/ 7112266 w 7112266"/>
                  <a:gd name="connsiteY3" fmla="*/ 701079 h 868181"/>
                  <a:gd name="connsiteX4" fmla="*/ 7112266 w 7112266"/>
                  <a:gd name="connsiteY4" fmla="*/ 865941 h 868181"/>
                  <a:gd name="connsiteX5" fmla="*/ 5886443 w 7112266"/>
                  <a:gd name="connsiteY5" fmla="*/ 865941 h 868181"/>
                  <a:gd name="connsiteX6" fmla="*/ 5309195 w 7112266"/>
                  <a:gd name="connsiteY6" fmla="*/ 865941 h 868181"/>
                  <a:gd name="connsiteX7" fmla="*/ 827702 w 7112266"/>
                  <a:gd name="connsiteY7" fmla="*/ 858240 h 868181"/>
                  <a:gd name="connsiteX8" fmla="*/ 310671 w 7112266"/>
                  <a:gd name="connsiteY8" fmla="*/ 868181 h 868181"/>
                  <a:gd name="connsiteX9" fmla="*/ 0 w 7112266"/>
                  <a:gd name="connsiteY9" fmla="*/ 860480 h 868181"/>
                  <a:gd name="connsiteX10" fmla="*/ 10160 w 7112266"/>
                  <a:gd name="connsiteY10" fmla="*/ 627266 h 868181"/>
                  <a:gd name="connsiteX11" fmla="*/ 747098 w 7112266"/>
                  <a:gd name="connsiteY11" fmla="*/ 623415 h 868181"/>
                  <a:gd name="connsiteX12" fmla="*/ 780928 w 7112266"/>
                  <a:gd name="connsiteY12" fmla="*/ 612521 h 868181"/>
                  <a:gd name="connsiteX13" fmla="*/ 2704292 w 7112266"/>
                  <a:gd name="connsiteY13" fmla="*/ 209 h 868181"/>
                  <a:gd name="connsiteX0" fmla="*/ 2704292 w 7112266"/>
                  <a:gd name="connsiteY0" fmla="*/ 209 h 868181"/>
                  <a:gd name="connsiteX1" fmla="*/ 5684296 w 7112266"/>
                  <a:gd name="connsiteY1" fmla="*/ 677985 h 868181"/>
                  <a:gd name="connsiteX2" fmla="*/ 5709545 w 7112266"/>
                  <a:gd name="connsiteY2" fmla="*/ 701079 h 868181"/>
                  <a:gd name="connsiteX3" fmla="*/ 7112266 w 7112266"/>
                  <a:gd name="connsiteY3" fmla="*/ 701079 h 868181"/>
                  <a:gd name="connsiteX4" fmla="*/ 7112266 w 7112266"/>
                  <a:gd name="connsiteY4" fmla="*/ 865941 h 868181"/>
                  <a:gd name="connsiteX5" fmla="*/ 5886443 w 7112266"/>
                  <a:gd name="connsiteY5" fmla="*/ 865941 h 868181"/>
                  <a:gd name="connsiteX6" fmla="*/ 5309195 w 7112266"/>
                  <a:gd name="connsiteY6" fmla="*/ 865941 h 868181"/>
                  <a:gd name="connsiteX7" fmla="*/ 2727622 w 7112266"/>
                  <a:gd name="connsiteY7" fmla="*/ 862091 h 868181"/>
                  <a:gd name="connsiteX8" fmla="*/ 310671 w 7112266"/>
                  <a:gd name="connsiteY8" fmla="*/ 868181 h 868181"/>
                  <a:gd name="connsiteX9" fmla="*/ 0 w 7112266"/>
                  <a:gd name="connsiteY9" fmla="*/ 860480 h 868181"/>
                  <a:gd name="connsiteX10" fmla="*/ 10160 w 7112266"/>
                  <a:gd name="connsiteY10" fmla="*/ 627266 h 868181"/>
                  <a:gd name="connsiteX11" fmla="*/ 747098 w 7112266"/>
                  <a:gd name="connsiteY11" fmla="*/ 623415 h 868181"/>
                  <a:gd name="connsiteX12" fmla="*/ 780928 w 7112266"/>
                  <a:gd name="connsiteY12" fmla="*/ 612521 h 868181"/>
                  <a:gd name="connsiteX13" fmla="*/ 2704292 w 7112266"/>
                  <a:gd name="connsiteY13" fmla="*/ 209 h 868181"/>
                  <a:gd name="connsiteX0" fmla="*/ 2704292 w 7112266"/>
                  <a:gd name="connsiteY0" fmla="*/ 209 h 872032"/>
                  <a:gd name="connsiteX1" fmla="*/ 5684296 w 7112266"/>
                  <a:gd name="connsiteY1" fmla="*/ 677985 h 872032"/>
                  <a:gd name="connsiteX2" fmla="*/ 5709545 w 7112266"/>
                  <a:gd name="connsiteY2" fmla="*/ 701079 h 872032"/>
                  <a:gd name="connsiteX3" fmla="*/ 7112266 w 7112266"/>
                  <a:gd name="connsiteY3" fmla="*/ 701079 h 872032"/>
                  <a:gd name="connsiteX4" fmla="*/ 7112266 w 7112266"/>
                  <a:gd name="connsiteY4" fmla="*/ 865941 h 872032"/>
                  <a:gd name="connsiteX5" fmla="*/ 5886443 w 7112266"/>
                  <a:gd name="connsiteY5" fmla="*/ 865941 h 872032"/>
                  <a:gd name="connsiteX6" fmla="*/ 5309195 w 7112266"/>
                  <a:gd name="connsiteY6" fmla="*/ 865941 h 872032"/>
                  <a:gd name="connsiteX7" fmla="*/ 2727622 w 7112266"/>
                  <a:gd name="connsiteY7" fmla="*/ 862091 h 872032"/>
                  <a:gd name="connsiteX8" fmla="*/ 1255551 w 7112266"/>
                  <a:gd name="connsiteY8" fmla="*/ 872032 h 872032"/>
                  <a:gd name="connsiteX9" fmla="*/ 0 w 7112266"/>
                  <a:gd name="connsiteY9" fmla="*/ 860480 h 872032"/>
                  <a:gd name="connsiteX10" fmla="*/ 10160 w 7112266"/>
                  <a:gd name="connsiteY10" fmla="*/ 627266 h 872032"/>
                  <a:gd name="connsiteX11" fmla="*/ 747098 w 7112266"/>
                  <a:gd name="connsiteY11" fmla="*/ 623415 h 872032"/>
                  <a:gd name="connsiteX12" fmla="*/ 780928 w 7112266"/>
                  <a:gd name="connsiteY12" fmla="*/ 612521 h 872032"/>
                  <a:gd name="connsiteX13" fmla="*/ 2704292 w 7112266"/>
                  <a:gd name="connsiteY13" fmla="*/ 209 h 872032"/>
                  <a:gd name="connsiteX0" fmla="*/ 2694132 w 7102106"/>
                  <a:gd name="connsiteY0" fmla="*/ 209 h 872032"/>
                  <a:gd name="connsiteX1" fmla="*/ 5674136 w 7102106"/>
                  <a:gd name="connsiteY1" fmla="*/ 677985 h 872032"/>
                  <a:gd name="connsiteX2" fmla="*/ 5699385 w 7102106"/>
                  <a:gd name="connsiteY2" fmla="*/ 701079 h 872032"/>
                  <a:gd name="connsiteX3" fmla="*/ 7102106 w 7102106"/>
                  <a:gd name="connsiteY3" fmla="*/ 701079 h 872032"/>
                  <a:gd name="connsiteX4" fmla="*/ 7102106 w 7102106"/>
                  <a:gd name="connsiteY4" fmla="*/ 865941 h 872032"/>
                  <a:gd name="connsiteX5" fmla="*/ 5876283 w 7102106"/>
                  <a:gd name="connsiteY5" fmla="*/ 865941 h 872032"/>
                  <a:gd name="connsiteX6" fmla="*/ 5299035 w 7102106"/>
                  <a:gd name="connsiteY6" fmla="*/ 865941 h 872032"/>
                  <a:gd name="connsiteX7" fmla="*/ 2717462 w 7102106"/>
                  <a:gd name="connsiteY7" fmla="*/ 862091 h 872032"/>
                  <a:gd name="connsiteX8" fmla="*/ 1245391 w 7102106"/>
                  <a:gd name="connsiteY8" fmla="*/ 872032 h 872032"/>
                  <a:gd name="connsiteX9" fmla="*/ 259080 w 7102106"/>
                  <a:gd name="connsiteY9" fmla="*/ 845077 h 872032"/>
                  <a:gd name="connsiteX10" fmla="*/ 0 w 7102106"/>
                  <a:gd name="connsiteY10" fmla="*/ 627266 h 872032"/>
                  <a:gd name="connsiteX11" fmla="*/ 736938 w 7102106"/>
                  <a:gd name="connsiteY11" fmla="*/ 623415 h 872032"/>
                  <a:gd name="connsiteX12" fmla="*/ 770768 w 7102106"/>
                  <a:gd name="connsiteY12" fmla="*/ 612521 h 872032"/>
                  <a:gd name="connsiteX13" fmla="*/ 2694132 w 7102106"/>
                  <a:gd name="connsiteY13" fmla="*/ 209 h 872032"/>
                  <a:gd name="connsiteX0" fmla="*/ 2435052 w 6843026"/>
                  <a:gd name="connsiteY0" fmla="*/ 209 h 872032"/>
                  <a:gd name="connsiteX1" fmla="*/ 5415056 w 6843026"/>
                  <a:gd name="connsiteY1" fmla="*/ 677985 h 872032"/>
                  <a:gd name="connsiteX2" fmla="*/ 5440305 w 6843026"/>
                  <a:gd name="connsiteY2" fmla="*/ 701079 h 872032"/>
                  <a:gd name="connsiteX3" fmla="*/ 6843026 w 6843026"/>
                  <a:gd name="connsiteY3" fmla="*/ 701079 h 872032"/>
                  <a:gd name="connsiteX4" fmla="*/ 6843026 w 6843026"/>
                  <a:gd name="connsiteY4" fmla="*/ 865941 h 872032"/>
                  <a:gd name="connsiteX5" fmla="*/ 5617203 w 6843026"/>
                  <a:gd name="connsiteY5" fmla="*/ 865941 h 872032"/>
                  <a:gd name="connsiteX6" fmla="*/ 5039955 w 6843026"/>
                  <a:gd name="connsiteY6" fmla="*/ 865941 h 872032"/>
                  <a:gd name="connsiteX7" fmla="*/ 2458382 w 6843026"/>
                  <a:gd name="connsiteY7" fmla="*/ 862091 h 872032"/>
                  <a:gd name="connsiteX8" fmla="*/ 986311 w 6843026"/>
                  <a:gd name="connsiteY8" fmla="*/ 872032 h 872032"/>
                  <a:gd name="connsiteX9" fmla="*/ 0 w 6843026"/>
                  <a:gd name="connsiteY9" fmla="*/ 845077 h 872032"/>
                  <a:gd name="connsiteX10" fmla="*/ 45720 w 6843026"/>
                  <a:gd name="connsiteY10" fmla="*/ 638819 h 872032"/>
                  <a:gd name="connsiteX11" fmla="*/ 477858 w 6843026"/>
                  <a:gd name="connsiteY11" fmla="*/ 623415 h 872032"/>
                  <a:gd name="connsiteX12" fmla="*/ 511688 w 6843026"/>
                  <a:gd name="connsiteY12" fmla="*/ 612521 h 872032"/>
                  <a:gd name="connsiteX13" fmla="*/ 2435052 w 6843026"/>
                  <a:gd name="connsiteY13" fmla="*/ 209 h 872032"/>
                  <a:gd name="connsiteX0" fmla="*/ 2394412 w 6802386"/>
                  <a:gd name="connsiteY0" fmla="*/ 209 h 872032"/>
                  <a:gd name="connsiteX1" fmla="*/ 5374416 w 6802386"/>
                  <a:gd name="connsiteY1" fmla="*/ 677985 h 872032"/>
                  <a:gd name="connsiteX2" fmla="*/ 5399665 w 6802386"/>
                  <a:gd name="connsiteY2" fmla="*/ 701079 h 872032"/>
                  <a:gd name="connsiteX3" fmla="*/ 6802386 w 6802386"/>
                  <a:gd name="connsiteY3" fmla="*/ 701079 h 872032"/>
                  <a:gd name="connsiteX4" fmla="*/ 6802386 w 6802386"/>
                  <a:gd name="connsiteY4" fmla="*/ 865941 h 872032"/>
                  <a:gd name="connsiteX5" fmla="*/ 5576563 w 6802386"/>
                  <a:gd name="connsiteY5" fmla="*/ 865941 h 872032"/>
                  <a:gd name="connsiteX6" fmla="*/ 4999315 w 6802386"/>
                  <a:gd name="connsiteY6" fmla="*/ 865941 h 872032"/>
                  <a:gd name="connsiteX7" fmla="*/ 2417742 w 6802386"/>
                  <a:gd name="connsiteY7" fmla="*/ 862091 h 872032"/>
                  <a:gd name="connsiteX8" fmla="*/ 945671 w 6802386"/>
                  <a:gd name="connsiteY8" fmla="*/ 872032 h 872032"/>
                  <a:gd name="connsiteX9" fmla="*/ 0 w 6802386"/>
                  <a:gd name="connsiteY9" fmla="*/ 845077 h 872032"/>
                  <a:gd name="connsiteX10" fmla="*/ 5080 w 6802386"/>
                  <a:gd name="connsiteY10" fmla="*/ 638819 h 872032"/>
                  <a:gd name="connsiteX11" fmla="*/ 437218 w 6802386"/>
                  <a:gd name="connsiteY11" fmla="*/ 623415 h 872032"/>
                  <a:gd name="connsiteX12" fmla="*/ 471048 w 6802386"/>
                  <a:gd name="connsiteY12" fmla="*/ 612521 h 872032"/>
                  <a:gd name="connsiteX13" fmla="*/ 2394412 w 6802386"/>
                  <a:gd name="connsiteY13" fmla="*/ 209 h 872032"/>
                  <a:gd name="connsiteX0" fmla="*/ 2577292 w 6985266"/>
                  <a:gd name="connsiteY0" fmla="*/ 209 h 872032"/>
                  <a:gd name="connsiteX1" fmla="*/ 5557296 w 6985266"/>
                  <a:gd name="connsiteY1" fmla="*/ 677985 h 872032"/>
                  <a:gd name="connsiteX2" fmla="*/ 5582545 w 6985266"/>
                  <a:gd name="connsiteY2" fmla="*/ 701079 h 872032"/>
                  <a:gd name="connsiteX3" fmla="*/ 6985266 w 6985266"/>
                  <a:gd name="connsiteY3" fmla="*/ 701079 h 872032"/>
                  <a:gd name="connsiteX4" fmla="*/ 6985266 w 6985266"/>
                  <a:gd name="connsiteY4" fmla="*/ 865941 h 872032"/>
                  <a:gd name="connsiteX5" fmla="*/ 5759443 w 6985266"/>
                  <a:gd name="connsiteY5" fmla="*/ 865941 h 872032"/>
                  <a:gd name="connsiteX6" fmla="*/ 5182195 w 6985266"/>
                  <a:gd name="connsiteY6" fmla="*/ 865941 h 872032"/>
                  <a:gd name="connsiteX7" fmla="*/ 2600622 w 6985266"/>
                  <a:gd name="connsiteY7" fmla="*/ 862091 h 872032"/>
                  <a:gd name="connsiteX8" fmla="*/ 1128551 w 6985266"/>
                  <a:gd name="connsiteY8" fmla="*/ 872032 h 872032"/>
                  <a:gd name="connsiteX9" fmla="*/ 0 w 6985266"/>
                  <a:gd name="connsiteY9" fmla="*/ 852778 h 872032"/>
                  <a:gd name="connsiteX10" fmla="*/ 187960 w 6985266"/>
                  <a:gd name="connsiteY10" fmla="*/ 638819 h 872032"/>
                  <a:gd name="connsiteX11" fmla="*/ 620098 w 6985266"/>
                  <a:gd name="connsiteY11" fmla="*/ 623415 h 872032"/>
                  <a:gd name="connsiteX12" fmla="*/ 653928 w 6985266"/>
                  <a:gd name="connsiteY12" fmla="*/ 612521 h 872032"/>
                  <a:gd name="connsiteX13" fmla="*/ 2577292 w 6985266"/>
                  <a:gd name="connsiteY13" fmla="*/ 209 h 872032"/>
                  <a:gd name="connsiteX0" fmla="*/ 2577292 w 6985266"/>
                  <a:gd name="connsiteY0" fmla="*/ 209 h 872032"/>
                  <a:gd name="connsiteX1" fmla="*/ 5557296 w 6985266"/>
                  <a:gd name="connsiteY1" fmla="*/ 677985 h 872032"/>
                  <a:gd name="connsiteX2" fmla="*/ 5582545 w 6985266"/>
                  <a:gd name="connsiteY2" fmla="*/ 701079 h 872032"/>
                  <a:gd name="connsiteX3" fmla="*/ 6985266 w 6985266"/>
                  <a:gd name="connsiteY3" fmla="*/ 701079 h 872032"/>
                  <a:gd name="connsiteX4" fmla="*/ 6985266 w 6985266"/>
                  <a:gd name="connsiteY4" fmla="*/ 865941 h 872032"/>
                  <a:gd name="connsiteX5" fmla="*/ 5759443 w 6985266"/>
                  <a:gd name="connsiteY5" fmla="*/ 865941 h 872032"/>
                  <a:gd name="connsiteX6" fmla="*/ 5182195 w 6985266"/>
                  <a:gd name="connsiteY6" fmla="*/ 865941 h 872032"/>
                  <a:gd name="connsiteX7" fmla="*/ 2600622 w 6985266"/>
                  <a:gd name="connsiteY7" fmla="*/ 862091 h 872032"/>
                  <a:gd name="connsiteX8" fmla="*/ 1128551 w 6985266"/>
                  <a:gd name="connsiteY8" fmla="*/ 872032 h 872032"/>
                  <a:gd name="connsiteX9" fmla="*/ 0 w 6985266"/>
                  <a:gd name="connsiteY9" fmla="*/ 852778 h 872032"/>
                  <a:gd name="connsiteX10" fmla="*/ 20320 w 6985266"/>
                  <a:gd name="connsiteY10" fmla="*/ 654222 h 872032"/>
                  <a:gd name="connsiteX11" fmla="*/ 620098 w 6985266"/>
                  <a:gd name="connsiteY11" fmla="*/ 623415 h 872032"/>
                  <a:gd name="connsiteX12" fmla="*/ 653928 w 6985266"/>
                  <a:gd name="connsiteY12" fmla="*/ 612521 h 872032"/>
                  <a:gd name="connsiteX13" fmla="*/ 2577292 w 6985266"/>
                  <a:gd name="connsiteY13" fmla="*/ 209 h 872032"/>
                  <a:gd name="connsiteX0" fmla="*/ 2556972 w 6964946"/>
                  <a:gd name="connsiteY0" fmla="*/ 209 h 872032"/>
                  <a:gd name="connsiteX1" fmla="*/ 5536976 w 6964946"/>
                  <a:gd name="connsiteY1" fmla="*/ 677985 h 872032"/>
                  <a:gd name="connsiteX2" fmla="*/ 5562225 w 6964946"/>
                  <a:gd name="connsiteY2" fmla="*/ 701079 h 872032"/>
                  <a:gd name="connsiteX3" fmla="*/ 6964946 w 6964946"/>
                  <a:gd name="connsiteY3" fmla="*/ 701079 h 872032"/>
                  <a:gd name="connsiteX4" fmla="*/ 6964946 w 6964946"/>
                  <a:gd name="connsiteY4" fmla="*/ 865941 h 872032"/>
                  <a:gd name="connsiteX5" fmla="*/ 5739123 w 6964946"/>
                  <a:gd name="connsiteY5" fmla="*/ 865941 h 872032"/>
                  <a:gd name="connsiteX6" fmla="*/ 5161875 w 6964946"/>
                  <a:gd name="connsiteY6" fmla="*/ 865941 h 872032"/>
                  <a:gd name="connsiteX7" fmla="*/ 2580302 w 6964946"/>
                  <a:gd name="connsiteY7" fmla="*/ 862091 h 872032"/>
                  <a:gd name="connsiteX8" fmla="*/ 1108231 w 6964946"/>
                  <a:gd name="connsiteY8" fmla="*/ 872032 h 872032"/>
                  <a:gd name="connsiteX9" fmla="*/ 5080 w 6964946"/>
                  <a:gd name="connsiteY9" fmla="*/ 848928 h 872032"/>
                  <a:gd name="connsiteX10" fmla="*/ 0 w 6964946"/>
                  <a:gd name="connsiteY10" fmla="*/ 654222 h 872032"/>
                  <a:gd name="connsiteX11" fmla="*/ 599778 w 6964946"/>
                  <a:gd name="connsiteY11" fmla="*/ 623415 h 872032"/>
                  <a:gd name="connsiteX12" fmla="*/ 633608 w 6964946"/>
                  <a:gd name="connsiteY12" fmla="*/ 612521 h 872032"/>
                  <a:gd name="connsiteX13" fmla="*/ 2556972 w 6964946"/>
                  <a:gd name="connsiteY13" fmla="*/ 209 h 872032"/>
                  <a:gd name="connsiteX0" fmla="*/ 2551892 w 6959866"/>
                  <a:gd name="connsiteY0" fmla="*/ 209 h 872032"/>
                  <a:gd name="connsiteX1" fmla="*/ 5531896 w 6959866"/>
                  <a:gd name="connsiteY1" fmla="*/ 677985 h 872032"/>
                  <a:gd name="connsiteX2" fmla="*/ 5557145 w 6959866"/>
                  <a:gd name="connsiteY2" fmla="*/ 701079 h 872032"/>
                  <a:gd name="connsiteX3" fmla="*/ 6959866 w 6959866"/>
                  <a:gd name="connsiteY3" fmla="*/ 701079 h 872032"/>
                  <a:gd name="connsiteX4" fmla="*/ 6959866 w 6959866"/>
                  <a:gd name="connsiteY4" fmla="*/ 865941 h 872032"/>
                  <a:gd name="connsiteX5" fmla="*/ 5734043 w 6959866"/>
                  <a:gd name="connsiteY5" fmla="*/ 865941 h 872032"/>
                  <a:gd name="connsiteX6" fmla="*/ 5156795 w 6959866"/>
                  <a:gd name="connsiteY6" fmla="*/ 865941 h 872032"/>
                  <a:gd name="connsiteX7" fmla="*/ 2575222 w 6959866"/>
                  <a:gd name="connsiteY7" fmla="*/ 862091 h 872032"/>
                  <a:gd name="connsiteX8" fmla="*/ 1103151 w 6959866"/>
                  <a:gd name="connsiteY8" fmla="*/ 872032 h 872032"/>
                  <a:gd name="connsiteX9" fmla="*/ 0 w 6959866"/>
                  <a:gd name="connsiteY9" fmla="*/ 848928 h 872032"/>
                  <a:gd name="connsiteX10" fmla="*/ 10160 w 6959866"/>
                  <a:gd name="connsiteY10" fmla="*/ 650371 h 872032"/>
                  <a:gd name="connsiteX11" fmla="*/ 594698 w 6959866"/>
                  <a:gd name="connsiteY11" fmla="*/ 623415 h 872032"/>
                  <a:gd name="connsiteX12" fmla="*/ 628528 w 6959866"/>
                  <a:gd name="connsiteY12" fmla="*/ 612521 h 872032"/>
                  <a:gd name="connsiteX13" fmla="*/ 2551892 w 6959866"/>
                  <a:gd name="connsiteY13" fmla="*/ 209 h 872032"/>
                  <a:gd name="connsiteX0" fmla="*/ 2551892 w 6959866"/>
                  <a:gd name="connsiteY0" fmla="*/ 209 h 872032"/>
                  <a:gd name="connsiteX1" fmla="*/ 5531896 w 6959866"/>
                  <a:gd name="connsiteY1" fmla="*/ 677985 h 872032"/>
                  <a:gd name="connsiteX2" fmla="*/ 5557145 w 6959866"/>
                  <a:gd name="connsiteY2" fmla="*/ 701079 h 872032"/>
                  <a:gd name="connsiteX3" fmla="*/ 6959866 w 6959866"/>
                  <a:gd name="connsiteY3" fmla="*/ 701079 h 872032"/>
                  <a:gd name="connsiteX4" fmla="*/ 6959866 w 6959866"/>
                  <a:gd name="connsiteY4" fmla="*/ 865941 h 872032"/>
                  <a:gd name="connsiteX5" fmla="*/ 5734043 w 6959866"/>
                  <a:gd name="connsiteY5" fmla="*/ 865941 h 872032"/>
                  <a:gd name="connsiteX6" fmla="*/ 5156795 w 6959866"/>
                  <a:gd name="connsiteY6" fmla="*/ 865941 h 872032"/>
                  <a:gd name="connsiteX7" fmla="*/ 2575222 w 6959866"/>
                  <a:gd name="connsiteY7" fmla="*/ 862091 h 872032"/>
                  <a:gd name="connsiteX8" fmla="*/ 1103151 w 6959866"/>
                  <a:gd name="connsiteY8" fmla="*/ 872032 h 872032"/>
                  <a:gd name="connsiteX9" fmla="*/ 0 w 6959866"/>
                  <a:gd name="connsiteY9" fmla="*/ 856630 h 872032"/>
                  <a:gd name="connsiteX10" fmla="*/ 10160 w 6959866"/>
                  <a:gd name="connsiteY10" fmla="*/ 650371 h 872032"/>
                  <a:gd name="connsiteX11" fmla="*/ 594698 w 6959866"/>
                  <a:gd name="connsiteY11" fmla="*/ 623415 h 872032"/>
                  <a:gd name="connsiteX12" fmla="*/ 628528 w 6959866"/>
                  <a:gd name="connsiteY12" fmla="*/ 612521 h 872032"/>
                  <a:gd name="connsiteX13" fmla="*/ 2551892 w 6959866"/>
                  <a:gd name="connsiteY13" fmla="*/ 209 h 872032"/>
                  <a:gd name="connsiteX0" fmla="*/ 2787265 w 7195239"/>
                  <a:gd name="connsiteY0" fmla="*/ 209 h 872032"/>
                  <a:gd name="connsiteX1" fmla="*/ 5767269 w 7195239"/>
                  <a:gd name="connsiteY1" fmla="*/ 677985 h 872032"/>
                  <a:gd name="connsiteX2" fmla="*/ 5792518 w 7195239"/>
                  <a:gd name="connsiteY2" fmla="*/ 701079 h 872032"/>
                  <a:gd name="connsiteX3" fmla="*/ 7195239 w 7195239"/>
                  <a:gd name="connsiteY3" fmla="*/ 701079 h 872032"/>
                  <a:gd name="connsiteX4" fmla="*/ 7195239 w 7195239"/>
                  <a:gd name="connsiteY4" fmla="*/ 865941 h 872032"/>
                  <a:gd name="connsiteX5" fmla="*/ 5969416 w 7195239"/>
                  <a:gd name="connsiteY5" fmla="*/ 865941 h 872032"/>
                  <a:gd name="connsiteX6" fmla="*/ 5392168 w 7195239"/>
                  <a:gd name="connsiteY6" fmla="*/ 865941 h 872032"/>
                  <a:gd name="connsiteX7" fmla="*/ 2810595 w 7195239"/>
                  <a:gd name="connsiteY7" fmla="*/ 862091 h 872032"/>
                  <a:gd name="connsiteX8" fmla="*/ 1338524 w 7195239"/>
                  <a:gd name="connsiteY8" fmla="*/ 872032 h 872032"/>
                  <a:gd name="connsiteX9" fmla="*/ 235373 w 7195239"/>
                  <a:gd name="connsiteY9" fmla="*/ 856630 h 872032"/>
                  <a:gd name="connsiteX10" fmla="*/ 0 w 7195239"/>
                  <a:gd name="connsiteY10" fmla="*/ 634327 h 872032"/>
                  <a:gd name="connsiteX11" fmla="*/ 830071 w 7195239"/>
                  <a:gd name="connsiteY11" fmla="*/ 623415 h 872032"/>
                  <a:gd name="connsiteX12" fmla="*/ 863901 w 7195239"/>
                  <a:gd name="connsiteY12" fmla="*/ 612521 h 872032"/>
                  <a:gd name="connsiteX13" fmla="*/ 2787265 w 7195239"/>
                  <a:gd name="connsiteY13" fmla="*/ 209 h 872032"/>
                  <a:gd name="connsiteX0" fmla="*/ 2787265 w 7195239"/>
                  <a:gd name="connsiteY0" fmla="*/ 209 h 872032"/>
                  <a:gd name="connsiteX1" fmla="*/ 5767269 w 7195239"/>
                  <a:gd name="connsiteY1" fmla="*/ 677985 h 872032"/>
                  <a:gd name="connsiteX2" fmla="*/ 5792518 w 7195239"/>
                  <a:gd name="connsiteY2" fmla="*/ 701079 h 872032"/>
                  <a:gd name="connsiteX3" fmla="*/ 7195239 w 7195239"/>
                  <a:gd name="connsiteY3" fmla="*/ 701079 h 872032"/>
                  <a:gd name="connsiteX4" fmla="*/ 7195239 w 7195239"/>
                  <a:gd name="connsiteY4" fmla="*/ 865941 h 872032"/>
                  <a:gd name="connsiteX5" fmla="*/ 5969416 w 7195239"/>
                  <a:gd name="connsiteY5" fmla="*/ 865941 h 872032"/>
                  <a:gd name="connsiteX6" fmla="*/ 5392168 w 7195239"/>
                  <a:gd name="connsiteY6" fmla="*/ 865941 h 872032"/>
                  <a:gd name="connsiteX7" fmla="*/ 2810595 w 7195239"/>
                  <a:gd name="connsiteY7" fmla="*/ 862091 h 872032"/>
                  <a:gd name="connsiteX8" fmla="*/ 1338524 w 7195239"/>
                  <a:gd name="connsiteY8" fmla="*/ 872032 h 872032"/>
                  <a:gd name="connsiteX9" fmla="*/ 2540 w 7195239"/>
                  <a:gd name="connsiteY9" fmla="*/ 848607 h 872032"/>
                  <a:gd name="connsiteX10" fmla="*/ 0 w 7195239"/>
                  <a:gd name="connsiteY10" fmla="*/ 634327 h 872032"/>
                  <a:gd name="connsiteX11" fmla="*/ 830071 w 7195239"/>
                  <a:gd name="connsiteY11" fmla="*/ 623415 h 872032"/>
                  <a:gd name="connsiteX12" fmla="*/ 863901 w 7195239"/>
                  <a:gd name="connsiteY12" fmla="*/ 612521 h 872032"/>
                  <a:gd name="connsiteX13" fmla="*/ 2787265 w 7195239"/>
                  <a:gd name="connsiteY13" fmla="*/ 209 h 872032"/>
                  <a:gd name="connsiteX0" fmla="*/ 2785148 w 7193122"/>
                  <a:gd name="connsiteY0" fmla="*/ 209 h 872032"/>
                  <a:gd name="connsiteX1" fmla="*/ 5765152 w 7193122"/>
                  <a:gd name="connsiteY1" fmla="*/ 677985 h 872032"/>
                  <a:gd name="connsiteX2" fmla="*/ 5790401 w 7193122"/>
                  <a:gd name="connsiteY2" fmla="*/ 701079 h 872032"/>
                  <a:gd name="connsiteX3" fmla="*/ 7193122 w 7193122"/>
                  <a:gd name="connsiteY3" fmla="*/ 701079 h 872032"/>
                  <a:gd name="connsiteX4" fmla="*/ 7193122 w 7193122"/>
                  <a:gd name="connsiteY4" fmla="*/ 865941 h 872032"/>
                  <a:gd name="connsiteX5" fmla="*/ 5967299 w 7193122"/>
                  <a:gd name="connsiteY5" fmla="*/ 865941 h 872032"/>
                  <a:gd name="connsiteX6" fmla="*/ 5390051 w 7193122"/>
                  <a:gd name="connsiteY6" fmla="*/ 865941 h 872032"/>
                  <a:gd name="connsiteX7" fmla="*/ 2808478 w 7193122"/>
                  <a:gd name="connsiteY7" fmla="*/ 862091 h 872032"/>
                  <a:gd name="connsiteX8" fmla="*/ 1336407 w 7193122"/>
                  <a:gd name="connsiteY8" fmla="*/ 872032 h 872032"/>
                  <a:gd name="connsiteX9" fmla="*/ 423 w 7193122"/>
                  <a:gd name="connsiteY9" fmla="*/ 848607 h 872032"/>
                  <a:gd name="connsiteX10" fmla="*/ 0 w 7193122"/>
                  <a:gd name="connsiteY10" fmla="*/ 634327 h 872032"/>
                  <a:gd name="connsiteX11" fmla="*/ 827954 w 7193122"/>
                  <a:gd name="connsiteY11" fmla="*/ 623415 h 872032"/>
                  <a:gd name="connsiteX12" fmla="*/ 861784 w 7193122"/>
                  <a:gd name="connsiteY12" fmla="*/ 612521 h 872032"/>
                  <a:gd name="connsiteX13" fmla="*/ 2785148 w 7193122"/>
                  <a:gd name="connsiteY13" fmla="*/ 209 h 872032"/>
                  <a:gd name="connsiteX0" fmla="*/ 2791140 w 7199114"/>
                  <a:gd name="connsiteY0" fmla="*/ 209 h 872032"/>
                  <a:gd name="connsiteX1" fmla="*/ 5771144 w 7199114"/>
                  <a:gd name="connsiteY1" fmla="*/ 677985 h 872032"/>
                  <a:gd name="connsiteX2" fmla="*/ 5796393 w 7199114"/>
                  <a:gd name="connsiteY2" fmla="*/ 701079 h 872032"/>
                  <a:gd name="connsiteX3" fmla="*/ 7199114 w 7199114"/>
                  <a:gd name="connsiteY3" fmla="*/ 701079 h 872032"/>
                  <a:gd name="connsiteX4" fmla="*/ 7199114 w 7199114"/>
                  <a:gd name="connsiteY4" fmla="*/ 865941 h 872032"/>
                  <a:gd name="connsiteX5" fmla="*/ 5973291 w 7199114"/>
                  <a:gd name="connsiteY5" fmla="*/ 865941 h 872032"/>
                  <a:gd name="connsiteX6" fmla="*/ 5396043 w 7199114"/>
                  <a:gd name="connsiteY6" fmla="*/ 865941 h 872032"/>
                  <a:gd name="connsiteX7" fmla="*/ 2814470 w 7199114"/>
                  <a:gd name="connsiteY7" fmla="*/ 862091 h 872032"/>
                  <a:gd name="connsiteX8" fmla="*/ 1342399 w 7199114"/>
                  <a:gd name="connsiteY8" fmla="*/ 872032 h 872032"/>
                  <a:gd name="connsiteX9" fmla="*/ 65 w 7199114"/>
                  <a:gd name="connsiteY9" fmla="*/ 848607 h 872032"/>
                  <a:gd name="connsiteX10" fmla="*/ 5992 w 7199114"/>
                  <a:gd name="connsiteY10" fmla="*/ 634327 h 872032"/>
                  <a:gd name="connsiteX11" fmla="*/ 833946 w 7199114"/>
                  <a:gd name="connsiteY11" fmla="*/ 623415 h 872032"/>
                  <a:gd name="connsiteX12" fmla="*/ 867776 w 7199114"/>
                  <a:gd name="connsiteY12" fmla="*/ 612521 h 872032"/>
                  <a:gd name="connsiteX13" fmla="*/ 2791140 w 7199114"/>
                  <a:gd name="connsiteY13" fmla="*/ 209 h 872032"/>
                  <a:gd name="connsiteX0" fmla="*/ 2791140 w 7199114"/>
                  <a:gd name="connsiteY0" fmla="*/ 209 h 872032"/>
                  <a:gd name="connsiteX1" fmla="*/ 5771144 w 7199114"/>
                  <a:gd name="connsiteY1" fmla="*/ 677985 h 872032"/>
                  <a:gd name="connsiteX2" fmla="*/ 5131760 w 7199114"/>
                  <a:gd name="connsiteY2" fmla="*/ 665780 h 872032"/>
                  <a:gd name="connsiteX3" fmla="*/ 7199114 w 7199114"/>
                  <a:gd name="connsiteY3" fmla="*/ 701079 h 872032"/>
                  <a:gd name="connsiteX4" fmla="*/ 7199114 w 7199114"/>
                  <a:gd name="connsiteY4" fmla="*/ 865941 h 872032"/>
                  <a:gd name="connsiteX5" fmla="*/ 5973291 w 7199114"/>
                  <a:gd name="connsiteY5" fmla="*/ 865941 h 872032"/>
                  <a:gd name="connsiteX6" fmla="*/ 5396043 w 7199114"/>
                  <a:gd name="connsiteY6" fmla="*/ 865941 h 872032"/>
                  <a:gd name="connsiteX7" fmla="*/ 2814470 w 7199114"/>
                  <a:gd name="connsiteY7" fmla="*/ 862091 h 872032"/>
                  <a:gd name="connsiteX8" fmla="*/ 1342399 w 7199114"/>
                  <a:gd name="connsiteY8" fmla="*/ 872032 h 872032"/>
                  <a:gd name="connsiteX9" fmla="*/ 65 w 7199114"/>
                  <a:gd name="connsiteY9" fmla="*/ 848607 h 872032"/>
                  <a:gd name="connsiteX10" fmla="*/ 5992 w 7199114"/>
                  <a:gd name="connsiteY10" fmla="*/ 634327 h 872032"/>
                  <a:gd name="connsiteX11" fmla="*/ 833946 w 7199114"/>
                  <a:gd name="connsiteY11" fmla="*/ 623415 h 872032"/>
                  <a:gd name="connsiteX12" fmla="*/ 867776 w 7199114"/>
                  <a:gd name="connsiteY12" fmla="*/ 612521 h 872032"/>
                  <a:gd name="connsiteX13" fmla="*/ 2791140 w 7199114"/>
                  <a:gd name="connsiteY13" fmla="*/ 209 h 872032"/>
                  <a:gd name="connsiteX0" fmla="*/ 2791140 w 7199114"/>
                  <a:gd name="connsiteY0" fmla="*/ 37 h 871860"/>
                  <a:gd name="connsiteX1" fmla="*/ 4996444 w 7199114"/>
                  <a:gd name="connsiteY1" fmla="*/ 639306 h 871860"/>
                  <a:gd name="connsiteX2" fmla="*/ 5131760 w 7199114"/>
                  <a:gd name="connsiteY2" fmla="*/ 665608 h 871860"/>
                  <a:gd name="connsiteX3" fmla="*/ 7199114 w 7199114"/>
                  <a:gd name="connsiteY3" fmla="*/ 700907 h 871860"/>
                  <a:gd name="connsiteX4" fmla="*/ 7199114 w 7199114"/>
                  <a:gd name="connsiteY4" fmla="*/ 865769 h 871860"/>
                  <a:gd name="connsiteX5" fmla="*/ 5973291 w 7199114"/>
                  <a:gd name="connsiteY5" fmla="*/ 865769 h 871860"/>
                  <a:gd name="connsiteX6" fmla="*/ 5396043 w 7199114"/>
                  <a:gd name="connsiteY6" fmla="*/ 865769 h 871860"/>
                  <a:gd name="connsiteX7" fmla="*/ 2814470 w 7199114"/>
                  <a:gd name="connsiteY7" fmla="*/ 861919 h 871860"/>
                  <a:gd name="connsiteX8" fmla="*/ 1342399 w 7199114"/>
                  <a:gd name="connsiteY8" fmla="*/ 871860 h 871860"/>
                  <a:gd name="connsiteX9" fmla="*/ 65 w 7199114"/>
                  <a:gd name="connsiteY9" fmla="*/ 848435 h 871860"/>
                  <a:gd name="connsiteX10" fmla="*/ 5992 w 7199114"/>
                  <a:gd name="connsiteY10" fmla="*/ 634155 h 871860"/>
                  <a:gd name="connsiteX11" fmla="*/ 833946 w 7199114"/>
                  <a:gd name="connsiteY11" fmla="*/ 623243 h 871860"/>
                  <a:gd name="connsiteX12" fmla="*/ 867776 w 7199114"/>
                  <a:gd name="connsiteY12" fmla="*/ 612349 h 871860"/>
                  <a:gd name="connsiteX13" fmla="*/ 2791140 w 7199114"/>
                  <a:gd name="connsiteY13" fmla="*/ 37 h 871860"/>
                  <a:gd name="connsiteX0" fmla="*/ 2791140 w 7199114"/>
                  <a:gd name="connsiteY0" fmla="*/ 37 h 871860"/>
                  <a:gd name="connsiteX1" fmla="*/ 4996444 w 7199114"/>
                  <a:gd name="connsiteY1" fmla="*/ 639306 h 871860"/>
                  <a:gd name="connsiteX2" fmla="*/ 5127527 w 7199114"/>
                  <a:gd name="connsiteY2" fmla="*/ 684861 h 871860"/>
                  <a:gd name="connsiteX3" fmla="*/ 7199114 w 7199114"/>
                  <a:gd name="connsiteY3" fmla="*/ 700907 h 871860"/>
                  <a:gd name="connsiteX4" fmla="*/ 7199114 w 7199114"/>
                  <a:gd name="connsiteY4" fmla="*/ 865769 h 871860"/>
                  <a:gd name="connsiteX5" fmla="*/ 5973291 w 7199114"/>
                  <a:gd name="connsiteY5" fmla="*/ 865769 h 871860"/>
                  <a:gd name="connsiteX6" fmla="*/ 5396043 w 7199114"/>
                  <a:gd name="connsiteY6" fmla="*/ 865769 h 871860"/>
                  <a:gd name="connsiteX7" fmla="*/ 2814470 w 7199114"/>
                  <a:gd name="connsiteY7" fmla="*/ 861919 h 871860"/>
                  <a:gd name="connsiteX8" fmla="*/ 1342399 w 7199114"/>
                  <a:gd name="connsiteY8" fmla="*/ 871860 h 871860"/>
                  <a:gd name="connsiteX9" fmla="*/ 65 w 7199114"/>
                  <a:gd name="connsiteY9" fmla="*/ 848435 h 871860"/>
                  <a:gd name="connsiteX10" fmla="*/ 5992 w 7199114"/>
                  <a:gd name="connsiteY10" fmla="*/ 634155 h 871860"/>
                  <a:gd name="connsiteX11" fmla="*/ 833946 w 7199114"/>
                  <a:gd name="connsiteY11" fmla="*/ 623243 h 871860"/>
                  <a:gd name="connsiteX12" fmla="*/ 867776 w 7199114"/>
                  <a:gd name="connsiteY12" fmla="*/ 612349 h 871860"/>
                  <a:gd name="connsiteX13" fmla="*/ 2791140 w 7199114"/>
                  <a:gd name="connsiteY13" fmla="*/ 37 h 871860"/>
                  <a:gd name="connsiteX0" fmla="*/ 2791140 w 7199114"/>
                  <a:gd name="connsiteY0" fmla="*/ 120 h 871943"/>
                  <a:gd name="connsiteX1" fmla="*/ 5059944 w 7199114"/>
                  <a:gd name="connsiteY1" fmla="*/ 661852 h 871943"/>
                  <a:gd name="connsiteX2" fmla="*/ 5127527 w 7199114"/>
                  <a:gd name="connsiteY2" fmla="*/ 684944 h 871943"/>
                  <a:gd name="connsiteX3" fmla="*/ 7199114 w 7199114"/>
                  <a:gd name="connsiteY3" fmla="*/ 700990 h 871943"/>
                  <a:gd name="connsiteX4" fmla="*/ 7199114 w 7199114"/>
                  <a:gd name="connsiteY4" fmla="*/ 865852 h 871943"/>
                  <a:gd name="connsiteX5" fmla="*/ 5973291 w 7199114"/>
                  <a:gd name="connsiteY5" fmla="*/ 865852 h 871943"/>
                  <a:gd name="connsiteX6" fmla="*/ 5396043 w 7199114"/>
                  <a:gd name="connsiteY6" fmla="*/ 865852 h 871943"/>
                  <a:gd name="connsiteX7" fmla="*/ 2814470 w 7199114"/>
                  <a:gd name="connsiteY7" fmla="*/ 862002 h 871943"/>
                  <a:gd name="connsiteX8" fmla="*/ 1342399 w 7199114"/>
                  <a:gd name="connsiteY8" fmla="*/ 871943 h 871943"/>
                  <a:gd name="connsiteX9" fmla="*/ 65 w 7199114"/>
                  <a:gd name="connsiteY9" fmla="*/ 848518 h 871943"/>
                  <a:gd name="connsiteX10" fmla="*/ 5992 w 7199114"/>
                  <a:gd name="connsiteY10" fmla="*/ 634238 h 871943"/>
                  <a:gd name="connsiteX11" fmla="*/ 833946 w 7199114"/>
                  <a:gd name="connsiteY11" fmla="*/ 623326 h 871943"/>
                  <a:gd name="connsiteX12" fmla="*/ 867776 w 7199114"/>
                  <a:gd name="connsiteY12" fmla="*/ 612432 h 871943"/>
                  <a:gd name="connsiteX13" fmla="*/ 2791140 w 7199114"/>
                  <a:gd name="connsiteY13" fmla="*/ 120 h 871943"/>
                  <a:gd name="connsiteX0" fmla="*/ 2791140 w 7199114"/>
                  <a:gd name="connsiteY0" fmla="*/ 120 h 871943"/>
                  <a:gd name="connsiteX1" fmla="*/ 5059944 w 7199114"/>
                  <a:gd name="connsiteY1" fmla="*/ 661852 h 871943"/>
                  <a:gd name="connsiteX2" fmla="*/ 5127527 w 7199114"/>
                  <a:gd name="connsiteY2" fmla="*/ 684944 h 871943"/>
                  <a:gd name="connsiteX3" fmla="*/ 7199114 w 7199114"/>
                  <a:gd name="connsiteY3" fmla="*/ 700990 h 871943"/>
                  <a:gd name="connsiteX4" fmla="*/ 7199114 w 7199114"/>
                  <a:gd name="connsiteY4" fmla="*/ 865852 h 871943"/>
                  <a:gd name="connsiteX5" fmla="*/ 5973291 w 7199114"/>
                  <a:gd name="connsiteY5" fmla="*/ 865852 h 871943"/>
                  <a:gd name="connsiteX6" fmla="*/ 5396043 w 7199114"/>
                  <a:gd name="connsiteY6" fmla="*/ 865852 h 871943"/>
                  <a:gd name="connsiteX7" fmla="*/ 2814470 w 7199114"/>
                  <a:gd name="connsiteY7" fmla="*/ 862002 h 871943"/>
                  <a:gd name="connsiteX8" fmla="*/ 1342399 w 7199114"/>
                  <a:gd name="connsiteY8" fmla="*/ 871943 h 871943"/>
                  <a:gd name="connsiteX9" fmla="*/ 65 w 7199114"/>
                  <a:gd name="connsiteY9" fmla="*/ 848518 h 871943"/>
                  <a:gd name="connsiteX10" fmla="*/ 5992 w 7199114"/>
                  <a:gd name="connsiteY10" fmla="*/ 634238 h 871943"/>
                  <a:gd name="connsiteX11" fmla="*/ 833946 w 7199114"/>
                  <a:gd name="connsiteY11" fmla="*/ 623326 h 871943"/>
                  <a:gd name="connsiteX12" fmla="*/ 867776 w 7199114"/>
                  <a:gd name="connsiteY12" fmla="*/ 612432 h 871943"/>
                  <a:gd name="connsiteX13" fmla="*/ 2791140 w 7199114"/>
                  <a:gd name="connsiteY13" fmla="*/ 120 h 871943"/>
                  <a:gd name="connsiteX0" fmla="*/ 2791140 w 7199114"/>
                  <a:gd name="connsiteY0" fmla="*/ 120 h 871943"/>
                  <a:gd name="connsiteX1" fmla="*/ 5059944 w 7199114"/>
                  <a:gd name="connsiteY1" fmla="*/ 661852 h 871943"/>
                  <a:gd name="connsiteX2" fmla="*/ 5127527 w 7199114"/>
                  <a:gd name="connsiteY2" fmla="*/ 684944 h 871943"/>
                  <a:gd name="connsiteX3" fmla="*/ 7199114 w 7199114"/>
                  <a:gd name="connsiteY3" fmla="*/ 700990 h 871943"/>
                  <a:gd name="connsiteX4" fmla="*/ 7199114 w 7199114"/>
                  <a:gd name="connsiteY4" fmla="*/ 865852 h 871943"/>
                  <a:gd name="connsiteX5" fmla="*/ 5973291 w 7199114"/>
                  <a:gd name="connsiteY5" fmla="*/ 865852 h 871943"/>
                  <a:gd name="connsiteX6" fmla="*/ 5396043 w 7199114"/>
                  <a:gd name="connsiteY6" fmla="*/ 865852 h 871943"/>
                  <a:gd name="connsiteX7" fmla="*/ 2814470 w 7199114"/>
                  <a:gd name="connsiteY7" fmla="*/ 862002 h 871943"/>
                  <a:gd name="connsiteX8" fmla="*/ 1342399 w 7199114"/>
                  <a:gd name="connsiteY8" fmla="*/ 871943 h 871943"/>
                  <a:gd name="connsiteX9" fmla="*/ 65 w 7199114"/>
                  <a:gd name="connsiteY9" fmla="*/ 848518 h 871943"/>
                  <a:gd name="connsiteX10" fmla="*/ 5992 w 7199114"/>
                  <a:gd name="connsiteY10" fmla="*/ 634238 h 871943"/>
                  <a:gd name="connsiteX11" fmla="*/ 833946 w 7199114"/>
                  <a:gd name="connsiteY11" fmla="*/ 623326 h 871943"/>
                  <a:gd name="connsiteX12" fmla="*/ 867776 w 7199114"/>
                  <a:gd name="connsiteY12" fmla="*/ 612432 h 871943"/>
                  <a:gd name="connsiteX13" fmla="*/ 2791140 w 7199114"/>
                  <a:gd name="connsiteY13" fmla="*/ 120 h 871943"/>
                  <a:gd name="connsiteX0" fmla="*/ 2791140 w 7199114"/>
                  <a:gd name="connsiteY0" fmla="*/ 120 h 871943"/>
                  <a:gd name="connsiteX1" fmla="*/ 5059944 w 7199114"/>
                  <a:gd name="connsiteY1" fmla="*/ 661852 h 871943"/>
                  <a:gd name="connsiteX2" fmla="*/ 5008993 w 7199114"/>
                  <a:gd name="connsiteY2" fmla="*/ 630392 h 871943"/>
                  <a:gd name="connsiteX3" fmla="*/ 7199114 w 7199114"/>
                  <a:gd name="connsiteY3" fmla="*/ 700990 h 871943"/>
                  <a:gd name="connsiteX4" fmla="*/ 7199114 w 7199114"/>
                  <a:gd name="connsiteY4" fmla="*/ 865852 h 871943"/>
                  <a:gd name="connsiteX5" fmla="*/ 5973291 w 7199114"/>
                  <a:gd name="connsiteY5" fmla="*/ 865852 h 871943"/>
                  <a:gd name="connsiteX6" fmla="*/ 5396043 w 7199114"/>
                  <a:gd name="connsiteY6" fmla="*/ 865852 h 871943"/>
                  <a:gd name="connsiteX7" fmla="*/ 2814470 w 7199114"/>
                  <a:gd name="connsiteY7" fmla="*/ 862002 h 871943"/>
                  <a:gd name="connsiteX8" fmla="*/ 1342399 w 7199114"/>
                  <a:gd name="connsiteY8" fmla="*/ 871943 h 871943"/>
                  <a:gd name="connsiteX9" fmla="*/ 65 w 7199114"/>
                  <a:gd name="connsiteY9" fmla="*/ 848518 h 871943"/>
                  <a:gd name="connsiteX10" fmla="*/ 5992 w 7199114"/>
                  <a:gd name="connsiteY10" fmla="*/ 634238 h 871943"/>
                  <a:gd name="connsiteX11" fmla="*/ 833946 w 7199114"/>
                  <a:gd name="connsiteY11" fmla="*/ 623326 h 871943"/>
                  <a:gd name="connsiteX12" fmla="*/ 867776 w 7199114"/>
                  <a:gd name="connsiteY12" fmla="*/ 612432 h 871943"/>
                  <a:gd name="connsiteX13" fmla="*/ 2791140 w 7199114"/>
                  <a:gd name="connsiteY13" fmla="*/ 120 h 871943"/>
                  <a:gd name="connsiteX0" fmla="*/ 2791140 w 7199114"/>
                  <a:gd name="connsiteY0" fmla="*/ 1 h 871824"/>
                  <a:gd name="connsiteX1" fmla="*/ 4920244 w 7199114"/>
                  <a:gd name="connsiteY1" fmla="*/ 610389 h 871824"/>
                  <a:gd name="connsiteX2" fmla="*/ 5008993 w 7199114"/>
                  <a:gd name="connsiteY2" fmla="*/ 630273 h 871824"/>
                  <a:gd name="connsiteX3" fmla="*/ 7199114 w 7199114"/>
                  <a:gd name="connsiteY3" fmla="*/ 700871 h 871824"/>
                  <a:gd name="connsiteX4" fmla="*/ 7199114 w 7199114"/>
                  <a:gd name="connsiteY4" fmla="*/ 865733 h 871824"/>
                  <a:gd name="connsiteX5" fmla="*/ 5973291 w 7199114"/>
                  <a:gd name="connsiteY5" fmla="*/ 865733 h 871824"/>
                  <a:gd name="connsiteX6" fmla="*/ 5396043 w 7199114"/>
                  <a:gd name="connsiteY6" fmla="*/ 865733 h 871824"/>
                  <a:gd name="connsiteX7" fmla="*/ 2814470 w 7199114"/>
                  <a:gd name="connsiteY7" fmla="*/ 861883 h 871824"/>
                  <a:gd name="connsiteX8" fmla="*/ 1342399 w 7199114"/>
                  <a:gd name="connsiteY8" fmla="*/ 871824 h 871824"/>
                  <a:gd name="connsiteX9" fmla="*/ 65 w 7199114"/>
                  <a:gd name="connsiteY9" fmla="*/ 848399 h 871824"/>
                  <a:gd name="connsiteX10" fmla="*/ 5992 w 7199114"/>
                  <a:gd name="connsiteY10" fmla="*/ 634119 h 871824"/>
                  <a:gd name="connsiteX11" fmla="*/ 833946 w 7199114"/>
                  <a:gd name="connsiteY11" fmla="*/ 623207 h 871824"/>
                  <a:gd name="connsiteX12" fmla="*/ 867776 w 7199114"/>
                  <a:gd name="connsiteY12" fmla="*/ 612313 h 871824"/>
                  <a:gd name="connsiteX13" fmla="*/ 2791140 w 7199114"/>
                  <a:gd name="connsiteY13" fmla="*/ 1 h 871824"/>
                  <a:gd name="connsiteX0" fmla="*/ 2791140 w 7199114"/>
                  <a:gd name="connsiteY0" fmla="*/ 1 h 871824"/>
                  <a:gd name="connsiteX1" fmla="*/ 4920244 w 7199114"/>
                  <a:gd name="connsiteY1" fmla="*/ 610389 h 871824"/>
                  <a:gd name="connsiteX2" fmla="*/ 5004759 w 7199114"/>
                  <a:gd name="connsiteY2" fmla="*/ 639900 h 871824"/>
                  <a:gd name="connsiteX3" fmla="*/ 7199114 w 7199114"/>
                  <a:gd name="connsiteY3" fmla="*/ 700871 h 871824"/>
                  <a:gd name="connsiteX4" fmla="*/ 7199114 w 7199114"/>
                  <a:gd name="connsiteY4" fmla="*/ 865733 h 871824"/>
                  <a:gd name="connsiteX5" fmla="*/ 5973291 w 7199114"/>
                  <a:gd name="connsiteY5" fmla="*/ 865733 h 871824"/>
                  <a:gd name="connsiteX6" fmla="*/ 5396043 w 7199114"/>
                  <a:gd name="connsiteY6" fmla="*/ 865733 h 871824"/>
                  <a:gd name="connsiteX7" fmla="*/ 2814470 w 7199114"/>
                  <a:gd name="connsiteY7" fmla="*/ 861883 h 871824"/>
                  <a:gd name="connsiteX8" fmla="*/ 1342399 w 7199114"/>
                  <a:gd name="connsiteY8" fmla="*/ 871824 h 871824"/>
                  <a:gd name="connsiteX9" fmla="*/ 65 w 7199114"/>
                  <a:gd name="connsiteY9" fmla="*/ 848399 h 871824"/>
                  <a:gd name="connsiteX10" fmla="*/ 5992 w 7199114"/>
                  <a:gd name="connsiteY10" fmla="*/ 634119 h 871824"/>
                  <a:gd name="connsiteX11" fmla="*/ 833946 w 7199114"/>
                  <a:gd name="connsiteY11" fmla="*/ 623207 h 871824"/>
                  <a:gd name="connsiteX12" fmla="*/ 867776 w 7199114"/>
                  <a:gd name="connsiteY12" fmla="*/ 612313 h 871824"/>
                  <a:gd name="connsiteX13" fmla="*/ 2791140 w 7199114"/>
                  <a:gd name="connsiteY13" fmla="*/ 1 h 871824"/>
                  <a:gd name="connsiteX0" fmla="*/ 2791140 w 7199114"/>
                  <a:gd name="connsiteY0" fmla="*/ 1 h 871824"/>
                  <a:gd name="connsiteX1" fmla="*/ 4920244 w 7199114"/>
                  <a:gd name="connsiteY1" fmla="*/ 610389 h 871824"/>
                  <a:gd name="connsiteX2" fmla="*/ 4996293 w 7199114"/>
                  <a:gd name="connsiteY2" fmla="*/ 633482 h 871824"/>
                  <a:gd name="connsiteX3" fmla="*/ 7199114 w 7199114"/>
                  <a:gd name="connsiteY3" fmla="*/ 700871 h 871824"/>
                  <a:gd name="connsiteX4" fmla="*/ 7199114 w 7199114"/>
                  <a:gd name="connsiteY4" fmla="*/ 865733 h 871824"/>
                  <a:gd name="connsiteX5" fmla="*/ 5973291 w 7199114"/>
                  <a:gd name="connsiteY5" fmla="*/ 865733 h 871824"/>
                  <a:gd name="connsiteX6" fmla="*/ 5396043 w 7199114"/>
                  <a:gd name="connsiteY6" fmla="*/ 865733 h 871824"/>
                  <a:gd name="connsiteX7" fmla="*/ 2814470 w 7199114"/>
                  <a:gd name="connsiteY7" fmla="*/ 861883 h 871824"/>
                  <a:gd name="connsiteX8" fmla="*/ 1342399 w 7199114"/>
                  <a:gd name="connsiteY8" fmla="*/ 871824 h 871824"/>
                  <a:gd name="connsiteX9" fmla="*/ 65 w 7199114"/>
                  <a:gd name="connsiteY9" fmla="*/ 848399 h 871824"/>
                  <a:gd name="connsiteX10" fmla="*/ 5992 w 7199114"/>
                  <a:gd name="connsiteY10" fmla="*/ 634119 h 871824"/>
                  <a:gd name="connsiteX11" fmla="*/ 833946 w 7199114"/>
                  <a:gd name="connsiteY11" fmla="*/ 623207 h 871824"/>
                  <a:gd name="connsiteX12" fmla="*/ 867776 w 7199114"/>
                  <a:gd name="connsiteY12" fmla="*/ 612313 h 871824"/>
                  <a:gd name="connsiteX13" fmla="*/ 2791140 w 7199114"/>
                  <a:gd name="connsiteY13" fmla="*/ 1 h 871824"/>
                  <a:gd name="connsiteX0" fmla="*/ 2791140 w 7199114"/>
                  <a:gd name="connsiteY0" fmla="*/ 1 h 871824"/>
                  <a:gd name="connsiteX1" fmla="*/ 4920244 w 7199114"/>
                  <a:gd name="connsiteY1" fmla="*/ 610389 h 871824"/>
                  <a:gd name="connsiteX2" fmla="*/ 4996293 w 7199114"/>
                  <a:gd name="connsiteY2" fmla="*/ 633482 h 871824"/>
                  <a:gd name="connsiteX3" fmla="*/ 5505781 w 7199114"/>
                  <a:gd name="connsiteY3" fmla="*/ 630274 h 871824"/>
                  <a:gd name="connsiteX4" fmla="*/ 7199114 w 7199114"/>
                  <a:gd name="connsiteY4" fmla="*/ 865733 h 871824"/>
                  <a:gd name="connsiteX5" fmla="*/ 5973291 w 7199114"/>
                  <a:gd name="connsiteY5" fmla="*/ 865733 h 871824"/>
                  <a:gd name="connsiteX6" fmla="*/ 5396043 w 7199114"/>
                  <a:gd name="connsiteY6" fmla="*/ 865733 h 871824"/>
                  <a:gd name="connsiteX7" fmla="*/ 2814470 w 7199114"/>
                  <a:gd name="connsiteY7" fmla="*/ 861883 h 871824"/>
                  <a:gd name="connsiteX8" fmla="*/ 1342399 w 7199114"/>
                  <a:gd name="connsiteY8" fmla="*/ 871824 h 871824"/>
                  <a:gd name="connsiteX9" fmla="*/ 65 w 7199114"/>
                  <a:gd name="connsiteY9" fmla="*/ 848399 h 871824"/>
                  <a:gd name="connsiteX10" fmla="*/ 5992 w 7199114"/>
                  <a:gd name="connsiteY10" fmla="*/ 634119 h 871824"/>
                  <a:gd name="connsiteX11" fmla="*/ 833946 w 7199114"/>
                  <a:gd name="connsiteY11" fmla="*/ 623207 h 871824"/>
                  <a:gd name="connsiteX12" fmla="*/ 867776 w 7199114"/>
                  <a:gd name="connsiteY12" fmla="*/ 612313 h 871824"/>
                  <a:gd name="connsiteX13" fmla="*/ 2791140 w 7199114"/>
                  <a:gd name="connsiteY13" fmla="*/ 1 h 871824"/>
                  <a:gd name="connsiteX0" fmla="*/ 2791140 w 7199114"/>
                  <a:gd name="connsiteY0" fmla="*/ 1 h 871824"/>
                  <a:gd name="connsiteX1" fmla="*/ 4920244 w 7199114"/>
                  <a:gd name="connsiteY1" fmla="*/ 610389 h 871824"/>
                  <a:gd name="connsiteX2" fmla="*/ 4996293 w 7199114"/>
                  <a:gd name="connsiteY2" fmla="*/ 633482 h 871824"/>
                  <a:gd name="connsiteX3" fmla="*/ 5505781 w 7199114"/>
                  <a:gd name="connsiteY3" fmla="*/ 630274 h 871824"/>
                  <a:gd name="connsiteX4" fmla="*/ 7199114 w 7199114"/>
                  <a:gd name="connsiteY4" fmla="*/ 865733 h 871824"/>
                  <a:gd name="connsiteX5" fmla="*/ 5396043 w 7199114"/>
                  <a:gd name="connsiteY5" fmla="*/ 865733 h 871824"/>
                  <a:gd name="connsiteX6" fmla="*/ 2814470 w 7199114"/>
                  <a:gd name="connsiteY6" fmla="*/ 861883 h 871824"/>
                  <a:gd name="connsiteX7" fmla="*/ 1342399 w 7199114"/>
                  <a:gd name="connsiteY7" fmla="*/ 871824 h 871824"/>
                  <a:gd name="connsiteX8" fmla="*/ 65 w 7199114"/>
                  <a:gd name="connsiteY8" fmla="*/ 848399 h 871824"/>
                  <a:gd name="connsiteX9" fmla="*/ 5992 w 7199114"/>
                  <a:gd name="connsiteY9" fmla="*/ 634119 h 871824"/>
                  <a:gd name="connsiteX10" fmla="*/ 833946 w 7199114"/>
                  <a:gd name="connsiteY10" fmla="*/ 623207 h 871824"/>
                  <a:gd name="connsiteX11" fmla="*/ 867776 w 7199114"/>
                  <a:gd name="connsiteY11" fmla="*/ 612313 h 871824"/>
                  <a:gd name="connsiteX12" fmla="*/ 2791140 w 7199114"/>
                  <a:gd name="connsiteY12" fmla="*/ 1 h 871824"/>
                  <a:gd name="connsiteX0" fmla="*/ 2791140 w 5548114"/>
                  <a:gd name="connsiteY0" fmla="*/ 1 h 881778"/>
                  <a:gd name="connsiteX1" fmla="*/ 4920244 w 5548114"/>
                  <a:gd name="connsiteY1" fmla="*/ 610389 h 881778"/>
                  <a:gd name="connsiteX2" fmla="*/ 4996293 w 5548114"/>
                  <a:gd name="connsiteY2" fmla="*/ 633482 h 881778"/>
                  <a:gd name="connsiteX3" fmla="*/ 5505781 w 5548114"/>
                  <a:gd name="connsiteY3" fmla="*/ 630274 h 881778"/>
                  <a:gd name="connsiteX4" fmla="*/ 5548114 w 5548114"/>
                  <a:gd name="connsiteY4" fmla="*/ 881778 h 881778"/>
                  <a:gd name="connsiteX5" fmla="*/ 5396043 w 5548114"/>
                  <a:gd name="connsiteY5" fmla="*/ 865733 h 881778"/>
                  <a:gd name="connsiteX6" fmla="*/ 2814470 w 5548114"/>
                  <a:gd name="connsiteY6" fmla="*/ 861883 h 881778"/>
                  <a:gd name="connsiteX7" fmla="*/ 1342399 w 5548114"/>
                  <a:gd name="connsiteY7" fmla="*/ 871824 h 881778"/>
                  <a:gd name="connsiteX8" fmla="*/ 65 w 5548114"/>
                  <a:gd name="connsiteY8" fmla="*/ 848399 h 881778"/>
                  <a:gd name="connsiteX9" fmla="*/ 5992 w 5548114"/>
                  <a:gd name="connsiteY9" fmla="*/ 634119 h 881778"/>
                  <a:gd name="connsiteX10" fmla="*/ 833946 w 5548114"/>
                  <a:gd name="connsiteY10" fmla="*/ 623207 h 881778"/>
                  <a:gd name="connsiteX11" fmla="*/ 867776 w 5548114"/>
                  <a:gd name="connsiteY11" fmla="*/ 612313 h 881778"/>
                  <a:gd name="connsiteX12" fmla="*/ 2791140 w 5548114"/>
                  <a:gd name="connsiteY12" fmla="*/ 1 h 881778"/>
                  <a:gd name="connsiteX0" fmla="*/ 2791140 w 5548114"/>
                  <a:gd name="connsiteY0" fmla="*/ 1 h 881778"/>
                  <a:gd name="connsiteX1" fmla="*/ 4920244 w 5548114"/>
                  <a:gd name="connsiteY1" fmla="*/ 610389 h 881778"/>
                  <a:gd name="connsiteX2" fmla="*/ 4996293 w 5548114"/>
                  <a:gd name="connsiteY2" fmla="*/ 633482 h 881778"/>
                  <a:gd name="connsiteX3" fmla="*/ 5505781 w 5548114"/>
                  <a:gd name="connsiteY3" fmla="*/ 630274 h 881778"/>
                  <a:gd name="connsiteX4" fmla="*/ 5548114 w 5548114"/>
                  <a:gd name="connsiteY4" fmla="*/ 881778 h 881778"/>
                  <a:gd name="connsiteX5" fmla="*/ 2814470 w 5548114"/>
                  <a:gd name="connsiteY5" fmla="*/ 861883 h 881778"/>
                  <a:gd name="connsiteX6" fmla="*/ 1342399 w 5548114"/>
                  <a:gd name="connsiteY6" fmla="*/ 871824 h 881778"/>
                  <a:gd name="connsiteX7" fmla="*/ 65 w 5548114"/>
                  <a:gd name="connsiteY7" fmla="*/ 848399 h 881778"/>
                  <a:gd name="connsiteX8" fmla="*/ 5992 w 5548114"/>
                  <a:gd name="connsiteY8" fmla="*/ 634119 h 881778"/>
                  <a:gd name="connsiteX9" fmla="*/ 833946 w 5548114"/>
                  <a:gd name="connsiteY9" fmla="*/ 623207 h 881778"/>
                  <a:gd name="connsiteX10" fmla="*/ 867776 w 5548114"/>
                  <a:gd name="connsiteY10" fmla="*/ 612313 h 881778"/>
                  <a:gd name="connsiteX11" fmla="*/ 2791140 w 5548114"/>
                  <a:gd name="connsiteY11" fmla="*/ 1 h 881778"/>
                  <a:gd name="connsiteX0" fmla="*/ 2791140 w 5505781"/>
                  <a:gd name="connsiteY0" fmla="*/ 1 h 871824"/>
                  <a:gd name="connsiteX1" fmla="*/ 4920244 w 5505781"/>
                  <a:gd name="connsiteY1" fmla="*/ 610389 h 871824"/>
                  <a:gd name="connsiteX2" fmla="*/ 4996293 w 5505781"/>
                  <a:gd name="connsiteY2" fmla="*/ 633482 h 871824"/>
                  <a:gd name="connsiteX3" fmla="*/ 5505781 w 5505781"/>
                  <a:gd name="connsiteY3" fmla="*/ 630274 h 871824"/>
                  <a:gd name="connsiteX4" fmla="*/ 5501547 w 5505781"/>
                  <a:gd name="connsiteY4" fmla="*/ 856106 h 871824"/>
                  <a:gd name="connsiteX5" fmla="*/ 2814470 w 5505781"/>
                  <a:gd name="connsiteY5" fmla="*/ 861883 h 871824"/>
                  <a:gd name="connsiteX6" fmla="*/ 1342399 w 5505781"/>
                  <a:gd name="connsiteY6" fmla="*/ 871824 h 871824"/>
                  <a:gd name="connsiteX7" fmla="*/ 65 w 5505781"/>
                  <a:gd name="connsiteY7" fmla="*/ 848399 h 871824"/>
                  <a:gd name="connsiteX8" fmla="*/ 5992 w 5505781"/>
                  <a:gd name="connsiteY8" fmla="*/ 634119 h 871824"/>
                  <a:gd name="connsiteX9" fmla="*/ 833946 w 5505781"/>
                  <a:gd name="connsiteY9" fmla="*/ 623207 h 871824"/>
                  <a:gd name="connsiteX10" fmla="*/ 867776 w 5505781"/>
                  <a:gd name="connsiteY10" fmla="*/ 612313 h 871824"/>
                  <a:gd name="connsiteX11" fmla="*/ 2791140 w 5505781"/>
                  <a:gd name="connsiteY11" fmla="*/ 1 h 871824"/>
                  <a:gd name="connsiteX0" fmla="*/ 2791140 w 5514369"/>
                  <a:gd name="connsiteY0" fmla="*/ 1 h 871824"/>
                  <a:gd name="connsiteX1" fmla="*/ 4920244 w 5514369"/>
                  <a:gd name="connsiteY1" fmla="*/ 610389 h 871824"/>
                  <a:gd name="connsiteX2" fmla="*/ 4996293 w 5514369"/>
                  <a:gd name="connsiteY2" fmla="*/ 633482 h 871824"/>
                  <a:gd name="connsiteX3" fmla="*/ 5505781 w 5514369"/>
                  <a:gd name="connsiteY3" fmla="*/ 630274 h 871824"/>
                  <a:gd name="connsiteX4" fmla="*/ 5514247 w 5514369"/>
                  <a:gd name="connsiteY4" fmla="*/ 852897 h 871824"/>
                  <a:gd name="connsiteX5" fmla="*/ 2814470 w 5514369"/>
                  <a:gd name="connsiteY5" fmla="*/ 861883 h 871824"/>
                  <a:gd name="connsiteX6" fmla="*/ 1342399 w 5514369"/>
                  <a:gd name="connsiteY6" fmla="*/ 871824 h 871824"/>
                  <a:gd name="connsiteX7" fmla="*/ 65 w 5514369"/>
                  <a:gd name="connsiteY7" fmla="*/ 848399 h 871824"/>
                  <a:gd name="connsiteX8" fmla="*/ 5992 w 5514369"/>
                  <a:gd name="connsiteY8" fmla="*/ 634119 h 871824"/>
                  <a:gd name="connsiteX9" fmla="*/ 833946 w 5514369"/>
                  <a:gd name="connsiteY9" fmla="*/ 623207 h 871824"/>
                  <a:gd name="connsiteX10" fmla="*/ 867776 w 5514369"/>
                  <a:gd name="connsiteY10" fmla="*/ 612313 h 871824"/>
                  <a:gd name="connsiteX11" fmla="*/ 2791140 w 5514369"/>
                  <a:gd name="connsiteY11" fmla="*/ 1 h 871824"/>
                  <a:gd name="connsiteX0" fmla="*/ 3165726 w 5888955"/>
                  <a:gd name="connsiteY0" fmla="*/ 1 h 871824"/>
                  <a:gd name="connsiteX1" fmla="*/ 5294830 w 5888955"/>
                  <a:gd name="connsiteY1" fmla="*/ 610389 h 871824"/>
                  <a:gd name="connsiteX2" fmla="*/ 5370879 w 5888955"/>
                  <a:gd name="connsiteY2" fmla="*/ 633482 h 871824"/>
                  <a:gd name="connsiteX3" fmla="*/ 5880367 w 5888955"/>
                  <a:gd name="connsiteY3" fmla="*/ 630274 h 871824"/>
                  <a:gd name="connsiteX4" fmla="*/ 5888833 w 5888955"/>
                  <a:gd name="connsiteY4" fmla="*/ 852897 h 871824"/>
                  <a:gd name="connsiteX5" fmla="*/ 3189056 w 5888955"/>
                  <a:gd name="connsiteY5" fmla="*/ 861883 h 871824"/>
                  <a:gd name="connsiteX6" fmla="*/ 1716985 w 5888955"/>
                  <a:gd name="connsiteY6" fmla="*/ 871824 h 871824"/>
                  <a:gd name="connsiteX7" fmla="*/ 1 w 5888955"/>
                  <a:gd name="connsiteY7" fmla="*/ 858026 h 871824"/>
                  <a:gd name="connsiteX8" fmla="*/ 380578 w 5888955"/>
                  <a:gd name="connsiteY8" fmla="*/ 634119 h 871824"/>
                  <a:gd name="connsiteX9" fmla="*/ 1208532 w 5888955"/>
                  <a:gd name="connsiteY9" fmla="*/ 623207 h 871824"/>
                  <a:gd name="connsiteX10" fmla="*/ 1242362 w 5888955"/>
                  <a:gd name="connsiteY10" fmla="*/ 612313 h 871824"/>
                  <a:gd name="connsiteX11" fmla="*/ 3165726 w 5888955"/>
                  <a:gd name="connsiteY11" fmla="*/ 1 h 871824"/>
                  <a:gd name="connsiteX0" fmla="*/ 3165790 w 5889019"/>
                  <a:gd name="connsiteY0" fmla="*/ 1 h 871824"/>
                  <a:gd name="connsiteX1" fmla="*/ 5294894 w 5889019"/>
                  <a:gd name="connsiteY1" fmla="*/ 610389 h 871824"/>
                  <a:gd name="connsiteX2" fmla="*/ 5370943 w 5889019"/>
                  <a:gd name="connsiteY2" fmla="*/ 633482 h 871824"/>
                  <a:gd name="connsiteX3" fmla="*/ 5880431 w 5889019"/>
                  <a:gd name="connsiteY3" fmla="*/ 630274 h 871824"/>
                  <a:gd name="connsiteX4" fmla="*/ 5888897 w 5889019"/>
                  <a:gd name="connsiteY4" fmla="*/ 852897 h 871824"/>
                  <a:gd name="connsiteX5" fmla="*/ 3189120 w 5889019"/>
                  <a:gd name="connsiteY5" fmla="*/ 861883 h 871824"/>
                  <a:gd name="connsiteX6" fmla="*/ 1717049 w 5889019"/>
                  <a:gd name="connsiteY6" fmla="*/ 871824 h 871824"/>
                  <a:gd name="connsiteX7" fmla="*/ 65 w 5889019"/>
                  <a:gd name="connsiteY7" fmla="*/ 858026 h 871824"/>
                  <a:gd name="connsiteX8" fmla="*/ 5992 w 5889019"/>
                  <a:gd name="connsiteY8" fmla="*/ 648560 h 871824"/>
                  <a:gd name="connsiteX9" fmla="*/ 1208596 w 5889019"/>
                  <a:gd name="connsiteY9" fmla="*/ 623207 h 871824"/>
                  <a:gd name="connsiteX10" fmla="*/ 1242426 w 5889019"/>
                  <a:gd name="connsiteY10" fmla="*/ 612313 h 871824"/>
                  <a:gd name="connsiteX11" fmla="*/ 3165790 w 5889019"/>
                  <a:gd name="connsiteY11" fmla="*/ 1 h 871824"/>
                  <a:gd name="connsiteX0" fmla="*/ 3165790 w 6568349"/>
                  <a:gd name="connsiteY0" fmla="*/ 1 h 872151"/>
                  <a:gd name="connsiteX1" fmla="*/ 5294894 w 6568349"/>
                  <a:gd name="connsiteY1" fmla="*/ 610389 h 872151"/>
                  <a:gd name="connsiteX2" fmla="*/ 5370943 w 6568349"/>
                  <a:gd name="connsiteY2" fmla="*/ 633482 h 872151"/>
                  <a:gd name="connsiteX3" fmla="*/ 5880431 w 6568349"/>
                  <a:gd name="connsiteY3" fmla="*/ 630274 h 872151"/>
                  <a:gd name="connsiteX4" fmla="*/ 6568347 w 6568349"/>
                  <a:gd name="connsiteY4" fmla="*/ 872151 h 872151"/>
                  <a:gd name="connsiteX5" fmla="*/ 3189120 w 6568349"/>
                  <a:gd name="connsiteY5" fmla="*/ 861883 h 872151"/>
                  <a:gd name="connsiteX6" fmla="*/ 1717049 w 6568349"/>
                  <a:gd name="connsiteY6" fmla="*/ 871824 h 872151"/>
                  <a:gd name="connsiteX7" fmla="*/ 65 w 6568349"/>
                  <a:gd name="connsiteY7" fmla="*/ 858026 h 872151"/>
                  <a:gd name="connsiteX8" fmla="*/ 5992 w 6568349"/>
                  <a:gd name="connsiteY8" fmla="*/ 648560 h 872151"/>
                  <a:gd name="connsiteX9" fmla="*/ 1208596 w 6568349"/>
                  <a:gd name="connsiteY9" fmla="*/ 623207 h 872151"/>
                  <a:gd name="connsiteX10" fmla="*/ 1242426 w 6568349"/>
                  <a:gd name="connsiteY10" fmla="*/ 612313 h 872151"/>
                  <a:gd name="connsiteX11" fmla="*/ 3165790 w 6568349"/>
                  <a:gd name="connsiteY11" fmla="*/ 1 h 872151"/>
                  <a:gd name="connsiteX0" fmla="*/ 3165790 w 6568603"/>
                  <a:gd name="connsiteY0" fmla="*/ 1 h 872151"/>
                  <a:gd name="connsiteX1" fmla="*/ 5294894 w 6568603"/>
                  <a:gd name="connsiteY1" fmla="*/ 610389 h 872151"/>
                  <a:gd name="connsiteX2" fmla="*/ 5370943 w 6568603"/>
                  <a:gd name="connsiteY2" fmla="*/ 633482 h 872151"/>
                  <a:gd name="connsiteX3" fmla="*/ 6566231 w 6568603"/>
                  <a:gd name="connsiteY3" fmla="*/ 635088 h 872151"/>
                  <a:gd name="connsiteX4" fmla="*/ 6568347 w 6568603"/>
                  <a:gd name="connsiteY4" fmla="*/ 872151 h 872151"/>
                  <a:gd name="connsiteX5" fmla="*/ 3189120 w 6568603"/>
                  <a:gd name="connsiteY5" fmla="*/ 861883 h 872151"/>
                  <a:gd name="connsiteX6" fmla="*/ 1717049 w 6568603"/>
                  <a:gd name="connsiteY6" fmla="*/ 871824 h 872151"/>
                  <a:gd name="connsiteX7" fmla="*/ 65 w 6568603"/>
                  <a:gd name="connsiteY7" fmla="*/ 858026 h 872151"/>
                  <a:gd name="connsiteX8" fmla="*/ 5992 w 6568603"/>
                  <a:gd name="connsiteY8" fmla="*/ 648560 h 872151"/>
                  <a:gd name="connsiteX9" fmla="*/ 1208596 w 6568603"/>
                  <a:gd name="connsiteY9" fmla="*/ 623207 h 872151"/>
                  <a:gd name="connsiteX10" fmla="*/ 1242426 w 6568603"/>
                  <a:gd name="connsiteY10" fmla="*/ 612313 h 872151"/>
                  <a:gd name="connsiteX11" fmla="*/ 3165790 w 6568603"/>
                  <a:gd name="connsiteY11" fmla="*/ 1 h 872151"/>
                  <a:gd name="connsiteX0" fmla="*/ 3197540 w 6568603"/>
                  <a:gd name="connsiteY0" fmla="*/ 1 h 872151"/>
                  <a:gd name="connsiteX1" fmla="*/ 5294894 w 6568603"/>
                  <a:gd name="connsiteY1" fmla="*/ 610389 h 872151"/>
                  <a:gd name="connsiteX2" fmla="*/ 5370943 w 6568603"/>
                  <a:gd name="connsiteY2" fmla="*/ 633482 h 872151"/>
                  <a:gd name="connsiteX3" fmla="*/ 6566231 w 6568603"/>
                  <a:gd name="connsiteY3" fmla="*/ 635088 h 872151"/>
                  <a:gd name="connsiteX4" fmla="*/ 6568347 w 6568603"/>
                  <a:gd name="connsiteY4" fmla="*/ 872151 h 872151"/>
                  <a:gd name="connsiteX5" fmla="*/ 3189120 w 6568603"/>
                  <a:gd name="connsiteY5" fmla="*/ 861883 h 872151"/>
                  <a:gd name="connsiteX6" fmla="*/ 1717049 w 6568603"/>
                  <a:gd name="connsiteY6" fmla="*/ 871824 h 872151"/>
                  <a:gd name="connsiteX7" fmla="*/ 65 w 6568603"/>
                  <a:gd name="connsiteY7" fmla="*/ 858026 h 872151"/>
                  <a:gd name="connsiteX8" fmla="*/ 5992 w 6568603"/>
                  <a:gd name="connsiteY8" fmla="*/ 648560 h 872151"/>
                  <a:gd name="connsiteX9" fmla="*/ 1208596 w 6568603"/>
                  <a:gd name="connsiteY9" fmla="*/ 623207 h 872151"/>
                  <a:gd name="connsiteX10" fmla="*/ 1242426 w 6568603"/>
                  <a:gd name="connsiteY10" fmla="*/ 612313 h 872151"/>
                  <a:gd name="connsiteX11" fmla="*/ 3197540 w 6568603"/>
                  <a:gd name="connsiteY11" fmla="*/ 1 h 872151"/>
                  <a:gd name="connsiteX0" fmla="*/ 3197898 w 6568961"/>
                  <a:gd name="connsiteY0" fmla="*/ 1 h 872151"/>
                  <a:gd name="connsiteX1" fmla="*/ 5295252 w 6568961"/>
                  <a:gd name="connsiteY1" fmla="*/ 610389 h 872151"/>
                  <a:gd name="connsiteX2" fmla="*/ 5371301 w 6568961"/>
                  <a:gd name="connsiteY2" fmla="*/ 633482 h 872151"/>
                  <a:gd name="connsiteX3" fmla="*/ 6566589 w 6568961"/>
                  <a:gd name="connsiteY3" fmla="*/ 635088 h 872151"/>
                  <a:gd name="connsiteX4" fmla="*/ 6568705 w 6568961"/>
                  <a:gd name="connsiteY4" fmla="*/ 872151 h 872151"/>
                  <a:gd name="connsiteX5" fmla="*/ 3189478 w 6568961"/>
                  <a:gd name="connsiteY5" fmla="*/ 861883 h 872151"/>
                  <a:gd name="connsiteX6" fmla="*/ 1717407 w 6568961"/>
                  <a:gd name="connsiteY6" fmla="*/ 871824 h 872151"/>
                  <a:gd name="connsiteX7" fmla="*/ 423 w 6568961"/>
                  <a:gd name="connsiteY7" fmla="*/ 858026 h 872151"/>
                  <a:gd name="connsiteX8" fmla="*/ 0 w 6568961"/>
                  <a:gd name="connsiteY8" fmla="*/ 638933 h 872151"/>
                  <a:gd name="connsiteX9" fmla="*/ 1208954 w 6568961"/>
                  <a:gd name="connsiteY9" fmla="*/ 623207 h 872151"/>
                  <a:gd name="connsiteX10" fmla="*/ 1242784 w 6568961"/>
                  <a:gd name="connsiteY10" fmla="*/ 612313 h 872151"/>
                  <a:gd name="connsiteX11" fmla="*/ 3197898 w 6568961"/>
                  <a:gd name="connsiteY11" fmla="*/ 1 h 872151"/>
                  <a:gd name="connsiteX0" fmla="*/ 3197513 w 6568576"/>
                  <a:gd name="connsiteY0" fmla="*/ 1 h 872151"/>
                  <a:gd name="connsiteX1" fmla="*/ 5294867 w 6568576"/>
                  <a:gd name="connsiteY1" fmla="*/ 610389 h 872151"/>
                  <a:gd name="connsiteX2" fmla="*/ 5370916 w 6568576"/>
                  <a:gd name="connsiteY2" fmla="*/ 633482 h 872151"/>
                  <a:gd name="connsiteX3" fmla="*/ 6566204 w 6568576"/>
                  <a:gd name="connsiteY3" fmla="*/ 635088 h 872151"/>
                  <a:gd name="connsiteX4" fmla="*/ 6568320 w 6568576"/>
                  <a:gd name="connsiteY4" fmla="*/ 872151 h 872151"/>
                  <a:gd name="connsiteX5" fmla="*/ 3189093 w 6568576"/>
                  <a:gd name="connsiteY5" fmla="*/ 861883 h 872151"/>
                  <a:gd name="connsiteX6" fmla="*/ 1717022 w 6568576"/>
                  <a:gd name="connsiteY6" fmla="*/ 871824 h 872151"/>
                  <a:gd name="connsiteX7" fmla="*/ 38 w 6568576"/>
                  <a:gd name="connsiteY7" fmla="*/ 858026 h 872151"/>
                  <a:gd name="connsiteX8" fmla="*/ 12315 w 6568576"/>
                  <a:gd name="connsiteY8" fmla="*/ 624493 h 872151"/>
                  <a:gd name="connsiteX9" fmla="*/ 1208569 w 6568576"/>
                  <a:gd name="connsiteY9" fmla="*/ 623207 h 872151"/>
                  <a:gd name="connsiteX10" fmla="*/ 1242399 w 6568576"/>
                  <a:gd name="connsiteY10" fmla="*/ 612313 h 872151"/>
                  <a:gd name="connsiteX11" fmla="*/ 3197513 w 6568576"/>
                  <a:gd name="connsiteY11" fmla="*/ 1 h 872151"/>
                  <a:gd name="connsiteX0" fmla="*/ 3197513 w 6572554"/>
                  <a:gd name="connsiteY0" fmla="*/ 1 h 872151"/>
                  <a:gd name="connsiteX1" fmla="*/ 5294867 w 6572554"/>
                  <a:gd name="connsiteY1" fmla="*/ 610389 h 872151"/>
                  <a:gd name="connsiteX2" fmla="*/ 5370916 w 6572554"/>
                  <a:gd name="connsiteY2" fmla="*/ 633482 h 872151"/>
                  <a:gd name="connsiteX3" fmla="*/ 6572554 w 6572554"/>
                  <a:gd name="connsiteY3" fmla="*/ 615835 h 872151"/>
                  <a:gd name="connsiteX4" fmla="*/ 6568320 w 6572554"/>
                  <a:gd name="connsiteY4" fmla="*/ 872151 h 872151"/>
                  <a:gd name="connsiteX5" fmla="*/ 3189093 w 6572554"/>
                  <a:gd name="connsiteY5" fmla="*/ 861883 h 872151"/>
                  <a:gd name="connsiteX6" fmla="*/ 1717022 w 6572554"/>
                  <a:gd name="connsiteY6" fmla="*/ 871824 h 872151"/>
                  <a:gd name="connsiteX7" fmla="*/ 38 w 6572554"/>
                  <a:gd name="connsiteY7" fmla="*/ 858026 h 872151"/>
                  <a:gd name="connsiteX8" fmla="*/ 12315 w 6572554"/>
                  <a:gd name="connsiteY8" fmla="*/ 624493 h 872151"/>
                  <a:gd name="connsiteX9" fmla="*/ 1208569 w 6572554"/>
                  <a:gd name="connsiteY9" fmla="*/ 623207 h 872151"/>
                  <a:gd name="connsiteX10" fmla="*/ 1242399 w 6572554"/>
                  <a:gd name="connsiteY10" fmla="*/ 612313 h 872151"/>
                  <a:gd name="connsiteX11" fmla="*/ 3197513 w 6572554"/>
                  <a:gd name="connsiteY11" fmla="*/ 1 h 872151"/>
                  <a:gd name="connsiteX0" fmla="*/ 3197513 w 6572554"/>
                  <a:gd name="connsiteY0" fmla="*/ 1 h 872151"/>
                  <a:gd name="connsiteX1" fmla="*/ 5294867 w 6572554"/>
                  <a:gd name="connsiteY1" fmla="*/ 610389 h 872151"/>
                  <a:gd name="connsiteX2" fmla="*/ 5370916 w 6572554"/>
                  <a:gd name="connsiteY2" fmla="*/ 628669 h 872151"/>
                  <a:gd name="connsiteX3" fmla="*/ 6572554 w 6572554"/>
                  <a:gd name="connsiteY3" fmla="*/ 615835 h 872151"/>
                  <a:gd name="connsiteX4" fmla="*/ 6568320 w 6572554"/>
                  <a:gd name="connsiteY4" fmla="*/ 872151 h 872151"/>
                  <a:gd name="connsiteX5" fmla="*/ 3189093 w 6572554"/>
                  <a:gd name="connsiteY5" fmla="*/ 861883 h 872151"/>
                  <a:gd name="connsiteX6" fmla="*/ 1717022 w 6572554"/>
                  <a:gd name="connsiteY6" fmla="*/ 871824 h 872151"/>
                  <a:gd name="connsiteX7" fmla="*/ 38 w 6572554"/>
                  <a:gd name="connsiteY7" fmla="*/ 858026 h 872151"/>
                  <a:gd name="connsiteX8" fmla="*/ 12315 w 6572554"/>
                  <a:gd name="connsiteY8" fmla="*/ 624493 h 872151"/>
                  <a:gd name="connsiteX9" fmla="*/ 1208569 w 6572554"/>
                  <a:gd name="connsiteY9" fmla="*/ 623207 h 872151"/>
                  <a:gd name="connsiteX10" fmla="*/ 1242399 w 6572554"/>
                  <a:gd name="connsiteY10" fmla="*/ 612313 h 872151"/>
                  <a:gd name="connsiteX11" fmla="*/ 3197513 w 6572554"/>
                  <a:gd name="connsiteY11" fmla="*/ 1 h 872151"/>
                  <a:gd name="connsiteX0" fmla="*/ 3197513 w 6578904"/>
                  <a:gd name="connsiteY0" fmla="*/ 1 h 872151"/>
                  <a:gd name="connsiteX1" fmla="*/ 5294867 w 6578904"/>
                  <a:gd name="connsiteY1" fmla="*/ 610389 h 872151"/>
                  <a:gd name="connsiteX2" fmla="*/ 5370916 w 6578904"/>
                  <a:gd name="connsiteY2" fmla="*/ 628669 h 872151"/>
                  <a:gd name="connsiteX3" fmla="*/ 6578904 w 6578904"/>
                  <a:gd name="connsiteY3" fmla="*/ 625461 h 872151"/>
                  <a:gd name="connsiteX4" fmla="*/ 6568320 w 6578904"/>
                  <a:gd name="connsiteY4" fmla="*/ 872151 h 872151"/>
                  <a:gd name="connsiteX5" fmla="*/ 3189093 w 6578904"/>
                  <a:gd name="connsiteY5" fmla="*/ 861883 h 872151"/>
                  <a:gd name="connsiteX6" fmla="*/ 1717022 w 6578904"/>
                  <a:gd name="connsiteY6" fmla="*/ 871824 h 872151"/>
                  <a:gd name="connsiteX7" fmla="*/ 38 w 6578904"/>
                  <a:gd name="connsiteY7" fmla="*/ 858026 h 872151"/>
                  <a:gd name="connsiteX8" fmla="*/ 12315 w 6578904"/>
                  <a:gd name="connsiteY8" fmla="*/ 624493 h 872151"/>
                  <a:gd name="connsiteX9" fmla="*/ 1208569 w 6578904"/>
                  <a:gd name="connsiteY9" fmla="*/ 623207 h 872151"/>
                  <a:gd name="connsiteX10" fmla="*/ 1242399 w 6578904"/>
                  <a:gd name="connsiteY10" fmla="*/ 612313 h 872151"/>
                  <a:gd name="connsiteX11" fmla="*/ 3197513 w 6578904"/>
                  <a:gd name="connsiteY11" fmla="*/ 1 h 872151"/>
                  <a:gd name="connsiteX0" fmla="*/ 3197513 w 6578904"/>
                  <a:gd name="connsiteY0" fmla="*/ 1 h 871824"/>
                  <a:gd name="connsiteX1" fmla="*/ 5294867 w 6578904"/>
                  <a:gd name="connsiteY1" fmla="*/ 610389 h 871824"/>
                  <a:gd name="connsiteX2" fmla="*/ 5370916 w 6578904"/>
                  <a:gd name="connsiteY2" fmla="*/ 628669 h 871824"/>
                  <a:gd name="connsiteX3" fmla="*/ 6578904 w 6578904"/>
                  <a:gd name="connsiteY3" fmla="*/ 625461 h 871824"/>
                  <a:gd name="connsiteX4" fmla="*/ 6577845 w 6578904"/>
                  <a:gd name="connsiteY4" fmla="*/ 852897 h 871824"/>
                  <a:gd name="connsiteX5" fmla="*/ 3189093 w 6578904"/>
                  <a:gd name="connsiteY5" fmla="*/ 861883 h 871824"/>
                  <a:gd name="connsiteX6" fmla="*/ 1717022 w 6578904"/>
                  <a:gd name="connsiteY6" fmla="*/ 871824 h 871824"/>
                  <a:gd name="connsiteX7" fmla="*/ 38 w 6578904"/>
                  <a:gd name="connsiteY7" fmla="*/ 858026 h 871824"/>
                  <a:gd name="connsiteX8" fmla="*/ 12315 w 6578904"/>
                  <a:gd name="connsiteY8" fmla="*/ 624493 h 871824"/>
                  <a:gd name="connsiteX9" fmla="*/ 1208569 w 6578904"/>
                  <a:gd name="connsiteY9" fmla="*/ 623207 h 871824"/>
                  <a:gd name="connsiteX10" fmla="*/ 1242399 w 6578904"/>
                  <a:gd name="connsiteY10" fmla="*/ 612313 h 871824"/>
                  <a:gd name="connsiteX11" fmla="*/ 3197513 w 6578904"/>
                  <a:gd name="connsiteY11" fmla="*/ 1 h 871824"/>
                  <a:gd name="connsiteX0" fmla="*/ 3197513 w 6578904"/>
                  <a:gd name="connsiteY0" fmla="*/ 1 h 871824"/>
                  <a:gd name="connsiteX1" fmla="*/ 5294867 w 6578904"/>
                  <a:gd name="connsiteY1" fmla="*/ 610389 h 871824"/>
                  <a:gd name="connsiteX2" fmla="*/ 5370916 w 6578904"/>
                  <a:gd name="connsiteY2" fmla="*/ 628669 h 871824"/>
                  <a:gd name="connsiteX3" fmla="*/ 6578904 w 6578904"/>
                  <a:gd name="connsiteY3" fmla="*/ 625461 h 871824"/>
                  <a:gd name="connsiteX4" fmla="*/ 6577845 w 6578904"/>
                  <a:gd name="connsiteY4" fmla="*/ 852897 h 871824"/>
                  <a:gd name="connsiteX5" fmla="*/ 3189093 w 6578904"/>
                  <a:gd name="connsiteY5" fmla="*/ 861883 h 871824"/>
                  <a:gd name="connsiteX6" fmla="*/ 1717022 w 6578904"/>
                  <a:gd name="connsiteY6" fmla="*/ 871824 h 871824"/>
                  <a:gd name="connsiteX7" fmla="*/ 38 w 6578904"/>
                  <a:gd name="connsiteY7" fmla="*/ 858026 h 871824"/>
                  <a:gd name="connsiteX8" fmla="*/ 12315 w 6578904"/>
                  <a:gd name="connsiteY8" fmla="*/ 624493 h 871824"/>
                  <a:gd name="connsiteX9" fmla="*/ 1208569 w 6578904"/>
                  <a:gd name="connsiteY9" fmla="*/ 623207 h 871824"/>
                  <a:gd name="connsiteX10" fmla="*/ 1242399 w 6578904"/>
                  <a:gd name="connsiteY10" fmla="*/ 612313 h 871824"/>
                  <a:gd name="connsiteX11" fmla="*/ 3197513 w 6578904"/>
                  <a:gd name="connsiteY11" fmla="*/ 1 h 871824"/>
                  <a:gd name="connsiteX0" fmla="*/ 3197898 w 6579289"/>
                  <a:gd name="connsiteY0" fmla="*/ 1 h 871824"/>
                  <a:gd name="connsiteX1" fmla="*/ 5295252 w 6579289"/>
                  <a:gd name="connsiteY1" fmla="*/ 610389 h 871824"/>
                  <a:gd name="connsiteX2" fmla="*/ 5371301 w 6579289"/>
                  <a:gd name="connsiteY2" fmla="*/ 628669 h 871824"/>
                  <a:gd name="connsiteX3" fmla="*/ 6579289 w 6579289"/>
                  <a:gd name="connsiteY3" fmla="*/ 625461 h 871824"/>
                  <a:gd name="connsiteX4" fmla="*/ 6578230 w 6579289"/>
                  <a:gd name="connsiteY4" fmla="*/ 852897 h 871824"/>
                  <a:gd name="connsiteX5" fmla="*/ 3189478 w 6579289"/>
                  <a:gd name="connsiteY5" fmla="*/ 861883 h 871824"/>
                  <a:gd name="connsiteX6" fmla="*/ 1717407 w 6579289"/>
                  <a:gd name="connsiteY6" fmla="*/ 871824 h 871824"/>
                  <a:gd name="connsiteX7" fmla="*/ 423 w 6579289"/>
                  <a:gd name="connsiteY7" fmla="*/ 858026 h 871824"/>
                  <a:gd name="connsiteX8" fmla="*/ 0 w 6579289"/>
                  <a:gd name="connsiteY8" fmla="*/ 626900 h 871824"/>
                  <a:gd name="connsiteX9" fmla="*/ 1208954 w 6579289"/>
                  <a:gd name="connsiteY9" fmla="*/ 623207 h 871824"/>
                  <a:gd name="connsiteX10" fmla="*/ 1242784 w 6579289"/>
                  <a:gd name="connsiteY10" fmla="*/ 612313 h 871824"/>
                  <a:gd name="connsiteX11" fmla="*/ 3197898 w 6579289"/>
                  <a:gd name="connsiteY11" fmla="*/ 1 h 871824"/>
                  <a:gd name="connsiteX0" fmla="*/ 3197898 w 6578486"/>
                  <a:gd name="connsiteY0" fmla="*/ 1 h 871824"/>
                  <a:gd name="connsiteX1" fmla="*/ 5295252 w 6578486"/>
                  <a:gd name="connsiteY1" fmla="*/ 610389 h 871824"/>
                  <a:gd name="connsiteX2" fmla="*/ 5371301 w 6578486"/>
                  <a:gd name="connsiteY2" fmla="*/ 628669 h 871824"/>
                  <a:gd name="connsiteX3" fmla="*/ 6576114 w 6578486"/>
                  <a:gd name="connsiteY3" fmla="*/ 623055 h 871824"/>
                  <a:gd name="connsiteX4" fmla="*/ 6578230 w 6578486"/>
                  <a:gd name="connsiteY4" fmla="*/ 852897 h 871824"/>
                  <a:gd name="connsiteX5" fmla="*/ 3189478 w 6578486"/>
                  <a:gd name="connsiteY5" fmla="*/ 861883 h 871824"/>
                  <a:gd name="connsiteX6" fmla="*/ 1717407 w 6578486"/>
                  <a:gd name="connsiteY6" fmla="*/ 871824 h 871824"/>
                  <a:gd name="connsiteX7" fmla="*/ 423 w 6578486"/>
                  <a:gd name="connsiteY7" fmla="*/ 858026 h 871824"/>
                  <a:gd name="connsiteX8" fmla="*/ 0 w 6578486"/>
                  <a:gd name="connsiteY8" fmla="*/ 626900 h 871824"/>
                  <a:gd name="connsiteX9" fmla="*/ 1208954 w 6578486"/>
                  <a:gd name="connsiteY9" fmla="*/ 623207 h 871824"/>
                  <a:gd name="connsiteX10" fmla="*/ 1242784 w 6578486"/>
                  <a:gd name="connsiteY10" fmla="*/ 612313 h 871824"/>
                  <a:gd name="connsiteX11" fmla="*/ 3197898 w 6578486"/>
                  <a:gd name="connsiteY11" fmla="*/ 1 h 871824"/>
                  <a:gd name="connsiteX0" fmla="*/ 3197898 w 6578486"/>
                  <a:gd name="connsiteY0" fmla="*/ 1 h 871824"/>
                  <a:gd name="connsiteX1" fmla="*/ 5295252 w 6578486"/>
                  <a:gd name="connsiteY1" fmla="*/ 610389 h 871824"/>
                  <a:gd name="connsiteX2" fmla="*/ 5718434 w 6578486"/>
                  <a:gd name="connsiteY2" fmla="*/ 615834 h 871824"/>
                  <a:gd name="connsiteX3" fmla="*/ 6576114 w 6578486"/>
                  <a:gd name="connsiteY3" fmla="*/ 623055 h 871824"/>
                  <a:gd name="connsiteX4" fmla="*/ 6578230 w 6578486"/>
                  <a:gd name="connsiteY4" fmla="*/ 852897 h 871824"/>
                  <a:gd name="connsiteX5" fmla="*/ 3189478 w 6578486"/>
                  <a:gd name="connsiteY5" fmla="*/ 861883 h 871824"/>
                  <a:gd name="connsiteX6" fmla="*/ 1717407 w 6578486"/>
                  <a:gd name="connsiteY6" fmla="*/ 871824 h 871824"/>
                  <a:gd name="connsiteX7" fmla="*/ 423 w 6578486"/>
                  <a:gd name="connsiteY7" fmla="*/ 858026 h 871824"/>
                  <a:gd name="connsiteX8" fmla="*/ 0 w 6578486"/>
                  <a:gd name="connsiteY8" fmla="*/ 626900 h 871824"/>
                  <a:gd name="connsiteX9" fmla="*/ 1208954 w 6578486"/>
                  <a:gd name="connsiteY9" fmla="*/ 623207 h 871824"/>
                  <a:gd name="connsiteX10" fmla="*/ 1242784 w 6578486"/>
                  <a:gd name="connsiteY10" fmla="*/ 612313 h 871824"/>
                  <a:gd name="connsiteX11" fmla="*/ 3197898 w 6578486"/>
                  <a:gd name="connsiteY11" fmla="*/ 1 h 871824"/>
                  <a:gd name="connsiteX0" fmla="*/ 3197898 w 6578486"/>
                  <a:gd name="connsiteY0" fmla="*/ 1 h 871824"/>
                  <a:gd name="connsiteX1" fmla="*/ 5295252 w 6578486"/>
                  <a:gd name="connsiteY1" fmla="*/ 610389 h 871824"/>
                  <a:gd name="connsiteX2" fmla="*/ 5676101 w 6578486"/>
                  <a:gd name="connsiteY2" fmla="*/ 615834 h 871824"/>
                  <a:gd name="connsiteX3" fmla="*/ 6576114 w 6578486"/>
                  <a:gd name="connsiteY3" fmla="*/ 623055 h 871824"/>
                  <a:gd name="connsiteX4" fmla="*/ 6578230 w 6578486"/>
                  <a:gd name="connsiteY4" fmla="*/ 852897 h 871824"/>
                  <a:gd name="connsiteX5" fmla="*/ 3189478 w 6578486"/>
                  <a:gd name="connsiteY5" fmla="*/ 861883 h 871824"/>
                  <a:gd name="connsiteX6" fmla="*/ 1717407 w 6578486"/>
                  <a:gd name="connsiteY6" fmla="*/ 871824 h 871824"/>
                  <a:gd name="connsiteX7" fmla="*/ 423 w 6578486"/>
                  <a:gd name="connsiteY7" fmla="*/ 858026 h 871824"/>
                  <a:gd name="connsiteX8" fmla="*/ 0 w 6578486"/>
                  <a:gd name="connsiteY8" fmla="*/ 626900 h 871824"/>
                  <a:gd name="connsiteX9" fmla="*/ 1208954 w 6578486"/>
                  <a:gd name="connsiteY9" fmla="*/ 623207 h 871824"/>
                  <a:gd name="connsiteX10" fmla="*/ 1242784 w 6578486"/>
                  <a:gd name="connsiteY10" fmla="*/ 612313 h 871824"/>
                  <a:gd name="connsiteX11" fmla="*/ 3197898 w 6578486"/>
                  <a:gd name="connsiteY11" fmla="*/ 1 h 871824"/>
                  <a:gd name="connsiteX0" fmla="*/ 3197898 w 6578486"/>
                  <a:gd name="connsiteY0" fmla="*/ 757 h 872580"/>
                  <a:gd name="connsiteX1" fmla="*/ 5396852 w 6578486"/>
                  <a:gd name="connsiteY1" fmla="*/ 508458 h 872580"/>
                  <a:gd name="connsiteX2" fmla="*/ 5676101 w 6578486"/>
                  <a:gd name="connsiteY2" fmla="*/ 616590 h 872580"/>
                  <a:gd name="connsiteX3" fmla="*/ 6576114 w 6578486"/>
                  <a:gd name="connsiteY3" fmla="*/ 623811 h 872580"/>
                  <a:gd name="connsiteX4" fmla="*/ 6578230 w 6578486"/>
                  <a:gd name="connsiteY4" fmla="*/ 853653 h 872580"/>
                  <a:gd name="connsiteX5" fmla="*/ 3189478 w 6578486"/>
                  <a:gd name="connsiteY5" fmla="*/ 862639 h 872580"/>
                  <a:gd name="connsiteX6" fmla="*/ 1717407 w 6578486"/>
                  <a:gd name="connsiteY6" fmla="*/ 872580 h 872580"/>
                  <a:gd name="connsiteX7" fmla="*/ 423 w 6578486"/>
                  <a:gd name="connsiteY7" fmla="*/ 858782 h 872580"/>
                  <a:gd name="connsiteX8" fmla="*/ 0 w 6578486"/>
                  <a:gd name="connsiteY8" fmla="*/ 627656 h 872580"/>
                  <a:gd name="connsiteX9" fmla="*/ 1208954 w 6578486"/>
                  <a:gd name="connsiteY9" fmla="*/ 623963 h 872580"/>
                  <a:gd name="connsiteX10" fmla="*/ 1242784 w 6578486"/>
                  <a:gd name="connsiteY10" fmla="*/ 613069 h 872580"/>
                  <a:gd name="connsiteX11" fmla="*/ 3197898 w 6578486"/>
                  <a:gd name="connsiteY11" fmla="*/ 757 h 872580"/>
                  <a:gd name="connsiteX0" fmla="*/ 3197898 w 6578486"/>
                  <a:gd name="connsiteY0" fmla="*/ 807 h 872630"/>
                  <a:gd name="connsiteX1" fmla="*/ 5396852 w 6578486"/>
                  <a:gd name="connsiteY1" fmla="*/ 508508 h 872630"/>
                  <a:gd name="connsiteX2" fmla="*/ 5676101 w 6578486"/>
                  <a:gd name="connsiteY2" fmla="*/ 616640 h 872630"/>
                  <a:gd name="connsiteX3" fmla="*/ 6576114 w 6578486"/>
                  <a:gd name="connsiteY3" fmla="*/ 623861 h 872630"/>
                  <a:gd name="connsiteX4" fmla="*/ 6578230 w 6578486"/>
                  <a:gd name="connsiteY4" fmla="*/ 853703 h 872630"/>
                  <a:gd name="connsiteX5" fmla="*/ 3189478 w 6578486"/>
                  <a:gd name="connsiteY5" fmla="*/ 862689 h 872630"/>
                  <a:gd name="connsiteX6" fmla="*/ 1717407 w 6578486"/>
                  <a:gd name="connsiteY6" fmla="*/ 872630 h 872630"/>
                  <a:gd name="connsiteX7" fmla="*/ 423 w 6578486"/>
                  <a:gd name="connsiteY7" fmla="*/ 858832 h 872630"/>
                  <a:gd name="connsiteX8" fmla="*/ 0 w 6578486"/>
                  <a:gd name="connsiteY8" fmla="*/ 627706 h 872630"/>
                  <a:gd name="connsiteX9" fmla="*/ 1208954 w 6578486"/>
                  <a:gd name="connsiteY9" fmla="*/ 624013 h 872630"/>
                  <a:gd name="connsiteX10" fmla="*/ 1242784 w 6578486"/>
                  <a:gd name="connsiteY10" fmla="*/ 613119 h 872630"/>
                  <a:gd name="connsiteX11" fmla="*/ 3197898 w 6578486"/>
                  <a:gd name="connsiteY11" fmla="*/ 807 h 872630"/>
                  <a:gd name="connsiteX0" fmla="*/ 3197898 w 6578486"/>
                  <a:gd name="connsiteY0" fmla="*/ 7 h 871830"/>
                  <a:gd name="connsiteX1" fmla="*/ 5396852 w 6578486"/>
                  <a:gd name="connsiteY1" fmla="*/ 507708 h 871830"/>
                  <a:gd name="connsiteX2" fmla="*/ 5676101 w 6578486"/>
                  <a:gd name="connsiteY2" fmla="*/ 615840 h 871830"/>
                  <a:gd name="connsiteX3" fmla="*/ 6576114 w 6578486"/>
                  <a:gd name="connsiteY3" fmla="*/ 623061 h 871830"/>
                  <a:gd name="connsiteX4" fmla="*/ 6578230 w 6578486"/>
                  <a:gd name="connsiteY4" fmla="*/ 852903 h 871830"/>
                  <a:gd name="connsiteX5" fmla="*/ 3189478 w 6578486"/>
                  <a:gd name="connsiteY5" fmla="*/ 861889 h 871830"/>
                  <a:gd name="connsiteX6" fmla="*/ 1717407 w 6578486"/>
                  <a:gd name="connsiteY6" fmla="*/ 871830 h 871830"/>
                  <a:gd name="connsiteX7" fmla="*/ 423 w 6578486"/>
                  <a:gd name="connsiteY7" fmla="*/ 858032 h 871830"/>
                  <a:gd name="connsiteX8" fmla="*/ 0 w 6578486"/>
                  <a:gd name="connsiteY8" fmla="*/ 626906 h 871830"/>
                  <a:gd name="connsiteX9" fmla="*/ 1208954 w 6578486"/>
                  <a:gd name="connsiteY9" fmla="*/ 623213 h 871830"/>
                  <a:gd name="connsiteX10" fmla="*/ 1242784 w 6578486"/>
                  <a:gd name="connsiteY10" fmla="*/ 612319 h 871830"/>
                  <a:gd name="connsiteX11" fmla="*/ 3197898 w 6578486"/>
                  <a:gd name="connsiteY11" fmla="*/ 7 h 871830"/>
                  <a:gd name="connsiteX0" fmla="*/ 3197898 w 6578486"/>
                  <a:gd name="connsiteY0" fmla="*/ 700 h 872523"/>
                  <a:gd name="connsiteX1" fmla="*/ 5388385 w 6578486"/>
                  <a:gd name="connsiteY1" fmla="*/ 514819 h 872523"/>
                  <a:gd name="connsiteX2" fmla="*/ 5676101 w 6578486"/>
                  <a:gd name="connsiteY2" fmla="*/ 616533 h 872523"/>
                  <a:gd name="connsiteX3" fmla="*/ 6576114 w 6578486"/>
                  <a:gd name="connsiteY3" fmla="*/ 623754 h 872523"/>
                  <a:gd name="connsiteX4" fmla="*/ 6578230 w 6578486"/>
                  <a:gd name="connsiteY4" fmla="*/ 853596 h 872523"/>
                  <a:gd name="connsiteX5" fmla="*/ 3189478 w 6578486"/>
                  <a:gd name="connsiteY5" fmla="*/ 862582 h 872523"/>
                  <a:gd name="connsiteX6" fmla="*/ 1717407 w 6578486"/>
                  <a:gd name="connsiteY6" fmla="*/ 872523 h 872523"/>
                  <a:gd name="connsiteX7" fmla="*/ 423 w 6578486"/>
                  <a:gd name="connsiteY7" fmla="*/ 858725 h 872523"/>
                  <a:gd name="connsiteX8" fmla="*/ 0 w 6578486"/>
                  <a:gd name="connsiteY8" fmla="*/ 627599 h 872523"/>
                  <a:gd name="connsiteX9" fmla="*/ 1208954 w 6578486"/>
                  <a:gd name="connsiteY9" fmla="*/ 623906 h 872523"/>
                  <a:gd name="connsiteX10" fmla="*/ 1242784 w 6578486"/>
                  <a:gd name="connsiteY10" fmla="*/ 613012 h 872523"/>
                  <a:gd name="connsiteX11" fmla="*/ 3197898 w 6578486"/>
                  <a:gd name="connsiteY11" fmla="*/ 700 h 872523"/>
                  <a:gd name="connsiteX0" fmla="*/ 3197898 w 6578486"/>
                  <a:gd name="connsiteY0" fmla="*/ 716 h 872539"/>
                  <a:gd name="connsiteX1" fmla="*/ 5388385 w 6578486"/>
                  <a:gd name="connsiteY1" fmla="*/ 514835 h 872539"/>
                  <a:gd name="connsiteX2" fmla="*/ 5676101 w 6578486"/>
                  <a:gd name="connsiteY2" fmla="*/ 616549 h 872539"/>
                  <a:gd name="connsiteX3" fmla="*/ 6576114 w 6578486"/>
                  <a:gd name="connsiteY3" fmla="*/ 623770 h 872539"/>
                  <a:gd name="connsiteX4" fmla="*/ 6578230 w 6578486"/>
                  <a:gd name="connsiteY4" fmla="*/ 853612 h 872539"/>
                  <a:gd name="connsiteX5" fmla="*/ 3189478 w 6578486"/>
                  <a:gd name="connsiteY5" fmla="*/ 862598 h 872539"/>
                  <a:gd name="connsiteX6" fmla="*/ 1717407 w 6578486"/>
                  <a:gd name="connsiteY6" fmla="*/ 872539 h 872539"/>
                  <a:gd name="connsiteX7" fmla="*/ 423 w 6578486"/>
                  <a:gd name="connsiteY7" fmla="*/ 858741 h 872539"/>
                  <a:gd name="connsiteX8" fmla="*/ 0 w 6578486"/>
                  <a:gd name="connsiteY8" fmla="*/ 627615 h 872539"/>
                  <a:gd name="connsiteX9" fmla="*/ 1208954 w 6578486"/>
                  <a:gd name="connsiteY9" fmla="*/ 623922 h 872539"/>
                  <a:gd name="connsiteX10" fmla="*/ 1242784 w 6578486"/>
                  <a:gd name="connsiteY10" fmla="*/ 613028 h 872539"/>
                  <a:gd name="connsiteX11" fmla="*/ 3197898 w 6578486"/>
                  <a:gd name="connsiteY11" fmla="*/ 716 h 872539"/>
                  <a:gd name="connsiteX0" fmla="*/ 3197898 w 6578486"/>
                  <a:gd name="connsiteY0" fmla="*/ 37 h 871860"/>
                  <a:gd name="connsiteX1" fmla="*/ 5388385 w 6578486"/>
                  <a:gd name="connsiteY1" fmla="*/ 514156 h 871860"/>
                  <a:gd name="connsiteX2" fmla="*/ 5676101 w 6578486"/>
                  <a:gd name="connsiteY2" fmla="*/ 615870 h 871860"/>
                  <a:gd name="connsiteX3" fmla="*/ 6576114 w 6578486"/>
                  <a:gd name="connsiteY3" fmla="*/ 623091 h 871860"/>
                  <a:gd name="connsiteX4" fmla="*/ 6578230 w 6578486"/>
                  <a:gd name="connsiteY4" fmla="*/ 852933 h 871860"/>
                  <a:gd name="connsiteX5" fmla="*/ 3189478 w 6578486"/>
                  <a:gd name="connsiteY5" fmla="*/ 861919 h 871860"/>
                  <a:gd name="connsiteX6" fmla="*/ 1717407 w 6578486"/>
                  <a:gd name="connsiteY6" fmla="*/ 871860 h 871860"/>
                  <a:gd name="connsiteX7" fmla="*/ 423 w 6578486"/>
                  <a:gd name="connsiteY7" fmla="*/ 858062 h 871860"/>
                  <a:gd name="connsiteX8" fmla="*/ 0 w 6578486"/>
                  <a:gd name="connsiteY8" fmla="*/ 626936 h 871860"/>
                  <a:gd name="connsiteX9" fmla="*/ 1208954 w 6578486"/>
                  <a:gd name="connsiteY9" fmla="*/ 623243 h 871860"/>
                  <a:gd name="connsiteX10" fmla="*/ 1242784 w 6578486"/>
                  <a:gd name="connsiteY10" fmla="*/ 612349 h 871860"/>
                  <a:gd name="connsiteX11" fmla="*/ 3197898 w 6578486"/>
                  <a:gd name="connsiteY11" fmla="*/ 37 h 871860"/>
                  <a:gd name="connsiteX0" fmla="*/ 3197898 w 6578486"/>
                  <a:gd name="connsiteY0" fmla="*/ 716 h 872539"/>
                  <a:gd name="connsiteX1" fmla="*/ 5388385 w 6578486"/>
                  <a:gd name="connsiteY1" fmla="*/ 514835 h 872539"/>
                  <a:gd name="connsiteX2" fmla="*/ 5676101 w 6578486"/>
                  <a:gd name="connsiteY2" fmla="*/ 616549 h 872539"/>
                  <a:gd name="connsiteX3" fmla="*/ 6576114 w 6578486"/>
                  <a:gd name="connsiteY3" fmla="*/ 623770 h 872539"/>
                  <a:gd name="connsiteX4" fmla="*/ 6578230 w 6578486"/>
                  <a:gd name="connsiteY4" fmla="*/ 853612 h 872539"/>
                  <a:gd name="connsiteX5" fmla="*/ 3189478 w 6578486"/>
                  <a:gd name="connsiteY5" fmla="*/ 862598 h 872539"/>
                  <a:gd name="connsiteX6" fmla="*/ 1717407 w 6578486"/>
                  <a:gd name="connsiteY6" fmla="*/ 872539 h 872539"/>
                  <a:gd name="connsiteX7" fmla="*/ 423 w 6578486"/>
                  <a:gd name="connsiteY7" fmla="*/ 858741 h 872539"/>
                  <a:gd name="connsiteX8" fmla="*/ 0 w 6578486"/>
                  <a:gd name="connsiteY8" fmla="*/ 627615 h 872539"/>
                  <a:gd name="connsiteX9" fmla="*/ 1208954 w 6578486"/>
                  <a:gd name="connsiteY9" fmla="*/ 623922 h 872539"/>
                  <a:gd name="connsiteX10" fmla="*/ 1242784 w 6578486"/>
                  <a:gd name="connsiteY10" fmla="*/ 613028 h 872539"/>
                  <a:gd name="connsiteX11" fmla="*/ 3197898 w 6578486"/>
                  <a:gd name="connsiteY11" fmla="*/ 716 h 872539"/>
                  <a:gd name="connsiteX0" fmla="*/ 3197898 w 6578486"/>
                  <a:gd name="connsiteY0" fmla="*/ 716 h 872539"/>
                  <a:gd name="connsiteX1" fmla="*/ 5388385 w 6578486"/>
                  <a:gd name="connsiteY1" fmla="*/ 514835 h 872539"/>
                  <a:gd name="connsiteX2" fmla="*/ 5676101 w 6578486"/>
                  <a:gd name="connsiteY2" fmla="*/ 616549 h 872539"/>
                  <a:gd name="connsiteX3" fmla="*/ 6576114 w 6578486"/>
                  <a:gd name="connsiteY3" fmla="*/ 623770 h 872539"/>
                  <a:gd name="connsiteX4" fmla="*/ 6578230 w 6578486"/>
                  <a:gd name="connsiteY4" fmla="*/ 853612 h 872539"/>
                  <a:gd name="connsiteX5" fmla="*/ 3189478 w 6578486"/>
                  <a:gd name="connsiteY5" fmla="*/ 862598 h 872539"/>
                  <a:gd name="connsiteX6" fmla="*/ 1717407 w 6578486"/>
                  <a:gd name="connsiteY6" fmla="*/ 872539 h 872539"/>
                  <a:gd name="connsiteX7" fmla="*/ 423 w 6578486"/>
                  <a:gd name="connsiteY7" fmla="*/ 858741 h 872539"/>
                  <a:gd name="connsiteX8" fmla="*/ 0 w 6578486"/>
                  <a:gd name="connsiteY8" fmla="*/ 627615 h 872539"/>
                  <a:gd name="connsiteX9" fmla="*/ 929554 w 6578486"/>
                  <a:gd name="connsiteY9" fmla="*/ 630340 h 872539"/>
                  <a:gd name="connsiteX10" fmla="*/ 1242784 w 6578486"/>
                  <a:gd name="connsiteY10" fmla="*/ 613028 h 872539"/>
                  <a:gd name="connsiteX11" fmla="*/ 3197898 w 6578486"/>
                  <a:gd name="connsiteY11" fmla="*/ 716 h 872539"/>
                  <a:gd name="connsiteX0" fmla="*/ 3197898 w 6578486"/>
                  <a:gd name="connsiteY0" fmla="*/ 716 h 872539"/>
                  <a:gd name="connsiteX1" fmla="*/ 5388385 w 6578486"/>
                  <a:gd name="connsiteY1" fmla="*/ 514835 h 872539"/>
                  <a:gd name="connsiteX2" fmla="*/ 5676101 w 6578486"/>
                  <a:gd name="connsiteY2" fmla="*/ 616549 h 872539"/>
                  <a:gd name="connsiteX3" fmla="*/ 6576114 w 6578486"/>
                  <a:gd name="connsiteY3" fmla="*/ 623770 h 872539"/>
                  <a:gd name="connsiteX4" fmla="*/ 6578230 w 6578486"/>
                  <a:gd name="connsiteY4" fmla="*/ 853612 h 872539"/>
                  <a:gd name="connsiteX5" fmla="*/ 3189478 w 6578486"/>
                  <a:gd name="connsiteY5" fmla="*/ 862598 h 872539"/>
                  <a:gd name="connsiteX6" fmla="*/ 1717407 w 6578486"/>
                  <a:gd name="connsiteY6" fmla="*/ 872539 h 872539"/>
                  <a:gd name="connsiteX7" fmla="*/ 423 w 6578486"/>
                  <a:gd name="connsiteY7" fmla="*/ 858741 h 872539"/>
                  <a:gd name="connsiteX8" fmla="*/ 0 w 6578486"/>
                  <a:gd name="connsiteY8" fmla="*/ 627615 h 872539"/>
                  <a:gd name="connsiteX9" fmla="*/ 844888 w 6578486"/>
                  <a:gd name="connsiteY9" fmla="*/ 630340 h 872539"/>
                  <a:gd name="connsiteX10" fmla="*/ 1242784 w 6578486"/>
                  <a:gd name="connsiteY10" fmla="*/ 613028 h 872539"/>
                  <a:gd name="connsiteX11" fmla="*/ 3197898 w 6578486"/>
                  <a:gd name="connsiteY11" fmla="*/ 716 h 872539"/>
                  <a:gd name="connsiteX0" fmla="*/ 3197898 w 6578486"/>
                  <a:gd name="connsiteY0" fmla="*/ 550 h 872373"/>
                  <a:gd name="connsiteX1" fmla="*/ 5388385 w 6578486"/>
                  <a:gd name="connsiteY1" fmla="*/ 514669 h 872373"/>
                  <a:gd name="connsiteX2" fmla="*/ 5676101 w 6578486"/>
                  <a:gd name="connsiteY2" fmla="*/ 616383 h 872373"/>
                  <a:gd name="connsiteX3" fmla="*/ 6576114 w 6578486"/>
                  <a:gd name="connsiteY3" fmla="*/ 623604 h 872373"/>
                  <a:gd name="connsiteX4" fmla="*/ 6578230 w 6578486"/>
                  <a:gd name="connsiteY4" fmla="*/ 853446 h 872373"/>
                  <a:gd name="connsiteX5" fmla="*/ 3189478 w 6578486"/>
                  <a:gd name="connsiteY5" fmla="*/ 862432 h 872373"/>
                  <a:gd name="connsiteX6" fmla="*/ 1717407 w 6578486"/>
                  <a:gd name="connsiteY6" fmla="*/ 872373 h 872373"/>
                  <a:gd name="connsiteX7" fmla="*/ 423 w 6578486"/>
                  <a:gd name="connsiteY7" fmla="*/ 858575 h 872373"/>
                  <a:gd name="connsiteX8" fmla="*/ 0 w 6578486"/>
                  <a:gd name="connsiteY8" fmla="*/ 627449 h 872373"/>
                  <a:gd name="connsiteX9" fmla="*/ 844888 w 6578486"/>
                  <a:gd name="connsiteY9" fmla="*/ 630174 h 872373"/>
                  <a:gd name="connsiteX10" fmla="*/ 971851 w 6578486"/>
                  <a:gd name="connsiteY10" fmla="*/ 600027 h 872373"/>
                  <a:gd name="connsiteX11" fmla="*/ 3197898 w 6578486"/>
                  <a:gd name="connsiteY11" fmla="*/ 550 h 872373"/>
                  <a:gd name="connsiteX0" fmla="*/ 3197898 w 6578486"/>
                  <a:gd name="connsiteY0" fmla="*/ 550 h 872373"/>
                  <a:gd name="connsiteX1" fmla="*/ 5388385 w 6578486"/>
                  <a:gd name="connsiteY1" fmla="*/ 514669 h 872373"/>
                  <a:gd name="connsiteX2" fmla="*/ 5676101 w 6578486"/>
                  <a:gd name="connsiteY2" fmla="*/ 616383 h 872373"/>
                  <a:gd name="connsiteX3" fmla="*/ 6576114 w 6578486"/>
                  <a:gd name="connsiteY3" fmla="*/ 623604 h 872373"/>
                  <a:gd name="connsiteX4" fmla="*/ 6578230 w 6578486"/>
                  <a:gd name="connsiteY4" fmla="*/ 853446 h 872373"/>
                  <a:gd name="connsiteX5" fmla="*/ 3189478 w 6578486"/>
                  <a:gd name="connsiteY5" fmla="*/ 862432 h 872373"/>
                  <a:gd name="connsiteX6" fmla="*/ 1717407 w 6578486"/>
                  <a:gd name="connsiteY6" fmla="*/ 872373 h 872373"/>
                  <a:gd name="connsiteX7" fmla="*/ 423 w 6578486"/>
                  <a:gd name="connsiteY7" fmla="*/ 858575 h 872373"/>
                  <a:gd name="connsiteX8" fmla="*/ 0 w 6578486"/>
                  <a:gd name="connsiteY8" fmla="*/ 627449 h 872373"/>
                  <a:gd name="connsiteX9" fmla="*/ 844888 w 6578486"/>
                  <a:gd name="connsiteY9" fmla="*/ 630174 h 872373"/>
                  <a:gd name="connsiteX10" fmla="*/ 971851 w 6578486"/>
                  <a:gd name="connsiteY10" fmla="*/ 600027 h 872373"/>
                  <a:gd name="connsiteX11" fmla="*/ 3197898 w 6578486"/>
                  <a:gd name="connsiteY11" fmla="*/ 550 h 872373"/>
                  <a:gd name="connsiteX0" fmla="*/ 3197898 w 6578486"/>
                  <a:gd name="connsiteY0" fmla="*/ 550 h 872373"/>
                  <a:gd name="connsiteX1" fmla="*/ 5388385 w 6578486"/>
                  <a:gd name="connsiteY1" fmla="*/ 514669 h 872373"/>
                  <a:gd name="connsiteX2" fmla="*/ 5676101 w 6578486"/>
                  <a:gd name="connsiteY2" fmla="*/ 616383 h 872373"/>
                  <a:gd name="connsiteX3" fmla="*/ 6576114 w 6578486"/>
                  <a:gd name="connsiteY3" fmla="*/ 623604 h 872373"/>
                  <a:gd name="connsiteX4" fmla="*/ 6578230 w 6578486"/>
                  <a:gd name="connsiteY4" fmla="*/ 853446 h 872373"/>
                  <a:gd name="connsiteX5" fmla="*/ 3189478 w 6578486"/>
                  <a:gd name="connsiteY5" fmla="*/ 862432 h 872373"/>
                  <a:gd name="connsiteX6" fmla="*/ 1717407 w 6578486"/>
                  <a:gd name="connsiteY6" fmla="*/ 872373 h 872373"/>
                  <a:gd name="connsiteX7" fmla="*/ 423 w 6578486"/>
                  <a:gd name="connsiteY7" fmla="*/ 858575 h 872373"/>
                  <a:gd name="connsiteX8" fmla="*/ 0 w 6578486"/>
                  <a:gd name="connsiteY8" fmla="*/ 627449 h 872373"/>
                  <a:gd name="connsiteX9" fmla="*/ 844888 w 6578486"/>
                  <a:gd name="connsiteY9" fmla="*/ 630174 h 872373"/>
                  <a:gd name="connsiteX10" fmla="*/ 971851 w 6578486"/>
                  <a:gd name="connsiteY10" fmla="*/ 600027 h 872373"/>
                  <a:gd name="connsiteX11" fmla="*/ 3197898 w 6578486"/>
                  <a:gd name="connsiteY11" fmla="*/ 550 h 872373"/>
                  <a:gd name="connsiteX0" fmla="*/ 3197898 w 6578486"/>
                  <a:gd name="connsiteY0" fmla="*/ 550 h 872373"/>
                  <a:gd name="connsiteX1" fmla="*/ 5388385 w 6578486"/>
                  <a:gd name="connsiteY1" fmla="*/ 514669 h 872373"/>
                  <a:gd name="connsiteX2" fmla="*/ 5676101 w 6578486"/>
                  <a:gd name="connsiteY2" fmla="*/ 616383 h 872373"/>
                  <a:gd name="connsiteX3" fmla="*/ 6576114 w 6578486"/>
                  <a:gd name="connsiteY3" fmla="*/ 623604 h 872373"/>
                  <a:gd name="connsiteX4" fmla="*/ 6578230 w 6578486"/>
                  <a:gd name="connsiteY4" fmla="*/ 853446 h 872373"/>
                  <a:gd name="connsiteX5" fmla="*/ 3189478 w 6578486"/>
                  <a:gd name="connsiteY5" fmla="*/ 862432 h 872373"/>
                  <a:gd name="connsiteX6" fmla="*/ 1717407 w 6578486"/>
                  <a:gd name="connsiteY6" fmla="*/ 872373 h 872373"/>
                  <a:gd name="connsiteX7" fmla="*/ 423 w 6578486"/>
                  <a:gd name="connsiteY7" fmla="*/ 858575 h 872373"/>
                  <a:gd name="connsiteX8" fmla="*/ 0 w 6578486"/>
                  <a:gd name="connsiteY8" fmla="*/ 627449 h 872373"/>
                  <a:gd name="connsiteX9" fmla="*/ 844888 w 6578486"/>
                  <a:gd name="connsiteY9" fmla="*/ 630174 h 872373"/>
                  <a:gd name="connsiteX10" fmla="*/ 971851 w 6578486"/>
                  <a:gd name="connsiteY10" fmla="*/ 600027 h 872373"/>
                  <a:gd name="connsiteX11" fmla="*/ 3197898 w 6578486"/>
                  <a:gd name="connsiteY11" fmla="*/ 550 h 872373"/>
                  <a:gd name="connsiteX0" fmla="*/ 3197898 w 6578486"/>
                  <a:gd name="connsiteY0" fmla="*/ 514 h 872337"/>
                  <a:gd name="connsiteX1" fmla="*/ 5388385 w 6578486"/>
                  <a:gd name="connsiteY1" fmla="*/ 514633 h 872337"/>
                  <a:gd name="connsiteX2" fmla="*/ 5676101 w 6578486"/>
                  <a:gd name="connsiteY2" fmla="*/ 616347 h 872337"/>
                  <a:gd name="connsiteX3" fmla="*/ 6576114 w 6578486"/>
                  <a:gd name="connsiteY3" fmla="*/ 623568 h 872337"/>
                  <a:gd name="connsiteX4" fmla="*/ 6578230 w 6578486"/>
                  <a:gd name="connsiteY4" fmla="*/ 853410 h 872337"/>
                  <a:gd name="connsiteX5" fmla="*/ 3189478 w 6578486"/>
                  <a:gd name="connsiteY5" fmla="*/ 862396 h 872337"/>
                  <a:gd name="connsiteX6" fmla="*/ 1717407 w 6578486"/>
                  <a:gd name="connsiteY6" fmla="*/ 872337 h 872337"/>
                  <a:gd name="connsiteX7" fmla="*/ 423 w 6578486"/>
                  <a:gd name="connsiteY7" fmla="*/ 858539 h 872337"/>
                  <a:gd name="connsiteX8" fmla="*/ 0 w 6578486"/>
                  <a:gd name="connsiteY8" fmla="*/ 627413 h 872337"/>
                  <a:gd name="connsiteX9" fmla="*/ 844888 w 6578486"/>
                  <a:gd name="connsiteY9" fmla="*/ 630138 h 872337"/>
                  <a:gd name="connsiteX10" fmla="*/ 971851 w 6578486"/>
                  <a:gd name="connsiteY10" fmla="*/ 599991 h 872337"/>
                  <a:gd name="connsiteX11" fmla="*/ 3197898 w 6578486"/>
                  <a:gd name="connsiteY11" fmla="*/ 514 h 872337"/>
                  <a:gd name="connsiteX0" fmla="*/ 3197898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197898 w 6578486"/>
                  <a:gd name="connsiteY11" fmla="*/ 6 h 871829"/>
                  <a:gd name="connsiteX0" fmla="*/ 3197898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197898 w 6578486"/>
                  <a:gd name="connsiteY11" fmla="*/ 6 h 871829"/>
                  <a:gd name="connsiteX0" fmla="*/ 3214831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214831 w 6578486"/>
                  <a:gd name="connsiteY11" fmla="*/ 6 h 871829"/>
                  <a:gd name="connsiteX0" fmla="*/ 3214831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214831 w 6578486"/>
                  <a:gd name="connsiteY11" fmla="*/ 6 h 871829"/>
                  <a:gd name="connsiteX0" fmla="*/ 3214831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214831 w 6578486"/>
                  <a:gd name="connsiteY11" fmla="*/ 6 h 871829"/>
                  <a:gd name="connsiteX0" fmla="*/ 3214831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214831 w 6578486"/>
                  <a:gd name="connsiteY11" fmla="*/ 6 h 871829"/>
                  <a:gd name="connsiteX0" fmla="*/ 3214831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214831 w 6578486"/>
                  <a:gd name="connsiteY11" fmla="*/ 6 h 871829"/>
                  <a:gd name="connsiteX0" fmla="*/ 3214831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214831 w 6578486"/>
                  <a:gd name="connsiteY11" fmla="*/ 6 h 871829"/>
                  <a:gd name="connsiteX0" fmla="*/ 3265631 w 6578486"/>
                  <a:gd name="connsiteY0" fmla="*/ 6 h 871829"/>
                  <a:gd name="connsiteX1" fmla="*/ 5388385 w 6578486"/>
                  <a:gd name="connsiteY1" fmla="*/ 514125 h 871829"/>
                  <a:gd name="connsiteX2" fmla="*/ 5676101 w 6578486"/>
                  <a:gd name="connsiteY2" fmla="*/ 615839 h 871829"/>
                  <a:gd name="connsiteX3" fmla="*/ 6576114 w 6578486"/>
                  <a:gd name="connsiteY3" fmla="*/ 623060 h 871829"/>
                  <a:gd name="connsiteX4" fmla="*/ 6578230 w 6578486"/>
                  <a:gd name="connsiteY4" fmla="*/ 852902 h 871829"/>
                  <a:gd name="connsiteX5" fmla="*/ 3189478 w 6578486"/>
                  <a:gd name="connsiteY5" fmla="*/ 861888 h 871829"/>
                  <a:gd name="connsiteX6" fmla="*/ 1717407 w 6578486"/>
                  <a:gd name="connsiteY6" fmla="*/ 871829 h 871829"/>
                  <a:gd name="connsiteX7" fmla="*/ 423 w 6578486"/>
                  <a:gd name="connsiteY7" fmla="*/ 858031 h 871829"/>
                  <a:gd name="connsiteX8" fmla="*/ 0 w 6578486"/>
                  <a:gd name="connsiteY8" fmla="*/ 626905 h 871829"/>
                  <a:gd name="connsiteX9" fmla="*/ 844888 w 6578486"/>
                  <a:gd name="connsiteY9" fmla="*/ 629630 h 871829"/>
                  <a:gd name="connsiteX10" fmla="*/ 971851 w 6578486"/>
                  <a:gd name="connsiteY10" fmla="*/ 599483 h 871829"/>
                  <a:gd name="connsiteX11" fmla="*/ 3265631 w 6578486"/>
                  <a:gd name="connsiteY11" fmla="*/ 6 h 871829"/>
                  <a:gd name="connsiteX0" fmla="*/ 3240231 w 6578486"/>
                  <a:gd name="connsiteY0" fmla="*/ 7 h 858994"/>
                  <a:gd name="connsiteX1" fmla="*/ 5388385 w 6578486"/>
                  <a:gd name="connsiteY1" fmla="*/ 501290 h 858994"/>
                  <a:gd name="connsiteX2" fmla="*/ 5676101 w 6578486"/>
                  <a:gd name="connsiteY2" fmla="*/ 603004 h 858994"/>
                  <a:gd name="connsiteX3" fmla="*/ 6576114 w 6578486"/>
                  <a:gd name="connsiteY3" fmla="*/ 610225 h 858994"/>
                  <a:gd name="connsiteX4" fmla="*/ 6578230 w 6578486"/>
                  <a:gd name="connsiteY4" fmla="*/ 840067 h 858994"/>
                  <a:gd name="connsiteX5" fmla="*/ 3189478 w 6578486"/>
                  <a:gd name="connsiteY5" fmla="*/ 849053 h 858994"/>
                  <a:gd name="connsiteX6" fmla="*/ 1717407 w 6578486"/>
                  <a:gd name="connsiteY6" fmla="*/ 858994 h 858994"/>
                  <a:gd name="connsiteX7" fmla="*/ 423 w 6578486"/>
                  <a:gd name="connsiteY7" fmla="*/ 845196 h 858994"/>
                  <a:gd name="connsiteX8" fmla="*/ 0 w 6578486"/>
                  <a:gd name="connsiteY8" fmla="*/ 614070 h 858994"/>
                  <a:gd name="connsiteX9" fmla="*/ 844888 w 6578486"/>
                  <a:gd name="connsiteY9" fmla="*/ 616795 h 858994"/>
                  <a:gd name="connsiteX10" fmla="*/ 971851 w 6578486"/>
                  <a:gd name="connsiteY10" fmla="*/ 586648 h 858994"/>
                  <a:gd name="connsiteX11" fmla="*/ 3240231 w 6578486"/>
                  <a:gd name="connsiteY11" fmla="*/ 7 h 858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78486" h="858994">
                    <a:moveTo>
                      <a:pt x="3240231" y="7"/>
                    </a:moveTo>
                    <a:cubicBezTo>
                      <a:pt x="3798520" y="-1383"/>
                      <a:pt x="4619833" y="237566"/>
                      <a:pt x="5388385" y="501290"/>
                    </a:cubicBezTo>
                    <a:lnTo>
                      <a:pt x="5676101" y="603004"/>
                    </a:lnTo>
                    <a:lnTo>
                      <a:pt x="6576114" y="610225"/>
                    </a:lnTo>
                    <a:cubicBezTo>
                      <a:pt x="6574703" y="685502"/>
                      <a:pt x="6579641" y="764790"/>
                      <a:pt x="6578230" y="840067"/>
                    </a:cubicBezTo>
                    <a:lnTo>
                      <a:pt x="3189478" y="849053"/>
                    </a:lnTo>
                    <a:lnTo>
                      <a:pt x="1717407" y="858994"/>
                    </a:lnTo>
                    <a:lnTo>
                      <a:pt x="423" y="845196"/>
                    </a:lnTo>
                    <a:cubicBezTo>
                      <a:pt x="-424" y="773769"/>
                      <a:pt x="847" y="685497"/>
                      <a:pt x="0" y="614070"/>
                    </a:cubicBezTo>
                    <a:cubicBezTo>
                      <a:pt x="113" y="605085"/>
                      <a:pt x="844775" y="625780"/>
                      <a:pt x="844888" y="616795"/>
                    </a:cubicBezTo>
                    <a:lnTo>
                      <a:pt x="971851" y="586648"/>
                    </a:lnTo>
                    <a:cubicBezTo>
                      <a:pt x="1597318" y="272223"/>
                      <a:pt x="2681942" y="1397"/>
                      <a:pt x="3240231" y="7"/>
                    </a:cubicBezTo>
                    <a:close/>
                  </a:path>
                </a:pathLst>
              </a:custGeom>
              <a:noFill/>
              <a:ln w="285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cxnSp>
            <p:nvCxnSpPr>
              <p:cNvPr id="55" name="直接箭头连接符 54">
                <a:extLst>
                  <a:ext uri="{FF2B5EF4-FFF2-40B4-BE49-F238E27FC236}">
                    <a16:creationId xmlns:a16="http://schemas.microsoft.com/office/drawing/2014/main" id="{B032B326-DE8C-4417-A951-AEB5992C5AF6}"/>
                  </a:ext>
                </a:extLst>
              </p:cNvPr>
              <p:cNvCxnSpPr>
                <a:cxnSpLocks/>
              </p:cNvCxnSpPr>
              <p:nvPr/>
            </p:nvCxnSpPr>
            <p:spPr>
              <a:xfrm>
                <a:off x="1513313" y="2244084"/>
                <a:ext cx="9528049" cy="0"/>
              </a:xfrm>
              <a:prstGeom prst="straightConnector1">
                <a:avLst/>
              </a:prstGeom>
              <a:ln w="57150">
                <a:solidFill>
                  <a:srgbClr val="FFC000"/>
                </a:solidFill>
                <a:tailEnd type="triangle"/>
              </a:ln>
            </p:spPr>
            <p:style>
              <a:lnRef idx="1">
                <a:schemeClr val="accent4"/>
              </a:lnRef>
              <a:fillRef idx="0">
                <a:schemeClr val="accent4"/>
              </a:fillRef>
              <a:effectRef idx="0">
                <a:schemeClr val="accent4"/>
              </a:effectRef>
              <a:fontRef idx="minor">
                <a:schemeClr val="tx1"/>
              </a:fontRef>
            </p:style>
          </p:cxnSp>
          <p:sp>
            <p:nvSpPr>
              <p:cNvPr id="56" name="文本框 55">
                <a:extLst>
                  <a:ext uri="{FF2B5EF4-FFF2-40B4-BE49-F238E27FC236}">
                    <a16:creationId xmlns:a16="http://schemas.microsoft.com/office/drawing/2014/main" id="{D0219BAD-2598-4255-AC44-E573E017AC0A}"/>
                  </a:ext>
                </a:extLst>
              </p:cNvPr>
              <p:cNvSpPr txBox="1"/>
              <p:nvPr/>
            </p:nvSpPr>
            <p:spPr>
              <a:xfrm>
                <a:off x="7789329" y="1692728"/>
                <a:ext cx="1640747" cy="209970"/>
              </a:xfrm>
              <a:prstGeom prst="rect">
                <a:avLst/>
              </a:prstGeom>
              <a:noFill/>
            </p:spPr>
            <p:txBody>
              <a:bodyPr wrap="square">
                <a:spAutoFit/>
              </a:bodyPr>
              <a:lstStyle/>
              <a:p>
                <a:r>
                  <a:rPr lang="en-US" altLang="zh-CN" sz="1200" b="1" dirty="0">
                    <a:solidFill>
                      <a:schemeClr val="bg1"/>
                    </a:solidFill>
                  </a:rPr>
                  <a:t>ENERGY FROM GRID</a:t>
                </a:r>
                <a:endParaRPr lang="zh-CN" altLang="en-US" sz="1200" b="1" dirty="0">
                  <a:solidFill>
                    <a:schemeClr val="bg1"/>
                  </a:solidFill>
                </a:endParaRPr>
              </a:p>
            </p:txBody>
          </p:sp>
          <p:cxnSp>
            <p:nvCxnSpPr>
              <p:cNvPr id="57" name="直接连接符 56">
                <a:extLst>
                  <a:ext uri="{FF2B5EF4-FFF2-40B4-BE49-F238E27FC236}">
                    <a16:creationId xmlns:a16="http://schemas.microsoft.com/office/drawing/2014/main" id="{B687DF79-F419-4436-AACF-C7BC5FDEC5F3}"/>
                  </a:ext>
                </a:extLst>
              </p:cNvPr>
              <p:cNvCxnSpPr>
                <a:cxnSpLocks/>
              </p:cNvCxnSpPr>
              <p:nvPr/>
            </p:nvCxnSpPr>
            <p:spPr>
              <a:xfrm>
                <a:off x="1490453" y="2033458"/>
                <a:ext cx="8314358" cy="0"/>
              </a:xfrm>
              <a:prstGeom prst="line">
                <a:avLst/>
              </a:prstGeom>
              <a:ln w="9525">
                <a:solidFill>
                  <a:srgbClr val="FFC000"/>
                </a:solidFill>
                <a:prstDash val="dash"/>
              </a:ln>
            </p:spPr>
            <p:style>
              <a:lnRef idx="1">
                <a:schemeClr val="accent4"/>
              </a:lnRef>
              <a:fillRef idx="0">
                <a:schemeClr val="accent4"/>
              </a:fillRef>
              <a:effectRef idx="0">
                <a:schemeClr val="accent4"/>
              </a:effectRef>
              <a:fontRef idx="minor">
                <a:schemeClr val="tx1"/>
              </a:fontRef>
            </p:style>
          </p:cxnSp>
        </p:grpSp>
        <p:cxnSp>
          <p:nvCxnSpPr>
            <p:cNvPr id="40" name="直接连接符 39"/>
            <p:cNvCxnSpPr/>
            <p:nvPr/>
          </p:nvCxnSpPr>
          <p:spPr>
            <a:xfrm flipV="1">
              <a:off x="8505484" y="1935117"/>
              <a:ext cx="110416" cy="26112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H="1" flipV="1">
              <a:off x="2287468" y="1931697"/>
              <a:ext cx="82336" cy="26142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文本框 41">
              <a:extLst>
                <a:ext uri="{FF2B5EF4-FFF2-40B4-BE49-F238E27FC236}">
                  <a16:creationId xmlns:a16="http://schemas.microsoft.com/office/drawing/2014/main" id="{D0219BAD-2598-4255-AC44-E573E017AC0A}"/>
                </a:ext>
              </a:extLst>
            </p:cNvPr>
            <p:cNvSpPr txBox="1"/>
            <p:nvPr/>
          </p:nvSpPr>
          <p:spPr>
            <a:xfrm>
              <a:off x="1670094" y="1679885"/>
              <a:ext cx="1671319" cy="276999"/>
            </a:xfrm>
            <a:prstGeom prst="rect">
              <a:avLst/>
            </a:prstGeom>
            <a:noFill/>
          </p:spPr>
          <p:txBody>
            <a:bodyPr wrap="square">
              <a:spAutoFit/>
            </a:bodyPr>
            <a:lstStyle/>
            <a:p>
              <a:r>
                <a:rPr lang="en-US" altLang="zh-CN" sz="1200" b="1" dirty="0">
                  <a:solidFill>
                    <a:schemeClr val="bg1"/>
                  </a:solidFill>
                </a:rPr>
                <a:t>ENERGY FROM GRID</a:t>
              </a:r>
              <a:endParaRPr lang="zh-CN" altLang="en-US" sz="1200" b="1" dirty="0">
                <a:solidFill>
                  <a:schemeClr val="bg1"/>
                </a:solidFill>
              </a:endParaRPr>
            </a:p>
          </p:txBody>
        </p:sp>
      </p:grpSp>
    </p:spTree>
    <p:extLst>
      <p:ext uri="{BB962C8B-B14F-4D97-AF65-F5344CB8AC3E}">
        <p14:creationId xmlns:p14="http://schemas.microsoft.com/office/powerpoint/2010/main" val="356842323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35617</TotalTime>
  <Words>1745</Words>
  <Application>Microsoft Office PowerPoint</Application>
  <PresentationFormat>Widescreen</PresentationFormat>
  <Paragraphs>200</Paragraphs>
  <Slides>29</Slides>
  <Notes>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等线</vt:lpstr>
      <vt:lpstr>等线 Light</vt:lpstr>
      <vt:lpstr>Antonio</vt:lpstr>
      <vt:lpstr>Arial</vt:lpstr>
      <vt:lpstr>Calibri</vt:lpstr>
      <vt:lpstr>Calisto MT</vt:lpstr>
      <vt:lpstr>Lato</vt:lpstr>
      <vt:lpstr>Museo Sans 700</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dc:creator>
  <cp:lastModifiedBy>Ollie Morris</cp:lastModifiedBy>
  <cp:revision>591</cp:revision>
  <dcterms:created xsi:type="dcterms:W3CDTF">2022-12-06T03:10:23Z</dcterms:created>
  <dcterms:modified xsi:type="dcterms:W3CDTF">2023-06-16T11:48:42Z</dcterms:modified>
</cp:coreProperties>
</file>